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EE8"/>
    <a:srgbClr val="FFF2CC"/>
    <a:srgbClr val="FFD0CD"/>
    <a:srgbClr val="FDD0CD"/>
    <a:srgbClr val="F4D7D6"/>
    <a:srgbClr val="F5DE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71" autoAdjust="0"/>
    <p:restoredTop sz="94660"/>
  </p:normalViewPr>
  <p:slideViewPr>
    <p:cSldViewPr snapToGrid="0">
      <p:cViewPr varScale="1">
        <p:scale>
          <a:sx n="75" d="100"/>
          <a:sy n="75" d="100"/>
        </p:scale>
        <p:origin x="3228"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FCEF137-0A4E-4AAA-808E-F3188D9AC68F}" type="datetimeFigureOut">
              <a:rPr kumimoji="1" lang="ja-JP" altLang="en-US" smtClean="0"/>
              <a:t>2025/8/5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3F609F-2E12-40FE-98A3-F2EECCC82506}" type="slidenum">
              <a:rPr kumimoji="1" lang="ja-JP" altLang="en-US" smtClean="0"/>
              <a:t>‹#›</a:t>
            </a:fld>
            <a:endParaRPr kumimoji="1" lang="ja-JP" altLang="en-US"/>
          </a:p>
        </p:txBody>
      </p:sp>
    </p:spTree>
    <p:extLst>
      <p:ext uri="{BB962C8B-B14F-4D97-AF65-F5344CB8AC3E}">
        <p14:creationId xmlns:p14="http://schemas.microsoft.com/office/powerpoint/2010/main" val="1323470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CEF137-0A4E-4AAA-808E-F3188D9AC68F}" type="datetimeFigureOut">
              <a:rPr kumimoji="1" lang="ja-JP" altLang="en-US" smtClean="0"/>
              <a:t>2025/8/5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3F609F-2E12-40FE-98A3-F2EECCC82506}" type="slidenum">
              <a:rPr kumimoji="1" lang="ja-JP" altLang="en-US" smtClean="0"/>
              <a:t>‹#›</a:t>
            </a:fld>
            <a:endParaRPr kumimoji="1" lang="ja-JP" altLang="en-US"/>
          </a:p>
        </p:txBody>
      </p:sp>
    </p:spTree>
    <p:extLst>
      <p:ext uri="{BB962C8B-B14F-4D97-AF65-F5344CB8AC3E}">
        <p14:creationId xmlns:p14="http://schemas.microsoft.com/office/powerpoint/2010/main" val="3575396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CEF137-0A4E-4AAA-808E-F3188D9AC68F}" type="datetimeFigureOut">
              <a:rPr kumimoji="1" lang="ja-JP" altLang="en-US" smtClean="0"/>
              <a:t>2025/8/5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3F609F-2E12-40FE-98A3-F2EECCC82506}" type="slidenum">
              <a:rPr kumimoji="1" lang="ja-JP" altLang="en-US" smtClean="0"/>
              <a:t>‹#›</a:t>
            </a:fld>
            <a:endParaRPr kumimoji="1" lang="ja-JP" altLang="en-US"/>
          </a:p>
        </p:txBody>
      </p:sp>
    </p:spTree>
    <p:extLst>
      <p:ext uri="{BB962C8B-B14F-4D97-AF65-F5344CB8AC3E}">
        <p14:creationId xmlns:p14="http://schemas.microsoft.com/office/powerpoint/2010/main" val="690651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CEF137-0A4E-4AAA-808E-F3188D9AC68F}" type="datetimeFigureOut">
              <a:rPr kumimoji="1" lang="ja-JP" altLang="en-US" smtClean="0"/>
              <a:t>2025/8/5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3F609F-2E12-40FE-98A3-F2EECCC82506}" type="slidenum">
              <a:rPr kumimoji="1" lang="ja-JP" altLang="en-US" smtClean="0"/>
              <a:t>‹#›</a:t>
            </a:fld>
            <a:endParaRPr kumimoji="1" lang="ja-JP" altLang="en-US"/>
          </a:p>
        </p:txBody>
      </p:sp>
    </p:spTree>
    <p:extLst>
      <p:ext uri="{BB962C8B-B14F-4D97-AF65-F5344CB8AC3E}">
        <p14:creationId xmlns:p14="http://schemas.microsoft.com/office/powerpoint/2010/main" val="647518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FCEF137-0A4E-4AAA-808E-F3188D9AC68F}" type="datetimeFigureOut">
              <a:rPr kumimoji="1" lang="ja-JP" altLang="en-US" smtClean="0"/>
              <a:t>2025/8/5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3F609F-2E12-40FE-98A3-F2EECCC82506}" type="slidenum">
              <a:rPr kumimoji="1" lang="ja-JP" altLang="en-US" smtClean="0"/>
              <a:t>‹#›</a:t>
            </a:fld>
            <a:endParaRPr kumimoji="1" lang="ja-JP" altLang="en-US"/>
          </a:p>
        </p:txBody>
      </p:sp>
    </p:spTree>
    <p:extLst>
      <p:ext uri="{BB962C8B-B14F-4D97-AF65-F5344CB8AC3E}">
        <p14:creationId xmlns:p14="http://schemas.microsoft.com/office/powerpoint/2010/main" val="3481068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FCEF137-0A4E-4AAA-808E-F3188D9AC68F}" type="datetimeFigureOut">
              <a:rPr kumimoji="1" lang="ja-JP" altLang="en-US" smtClean="0"/>
              <a:t>2025/8/5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63F609F-2E12-40FE-98A3-F2EECCC82506}" type="slidenum">
              <a:rPr kumimoji="1" lang="ja-JP" altLang="en-US" smtClean="0"/>
              <a:t>‹#›</a:t>
            </a:fld>
            <a:endParaRPr kumimoji="1" lang="ja-JP" altLang="en-US"/>
          </a:p>
        </p:txBody>
      </p:sp>
    </p:spTree>
    <p:extLst>
      <p:ext uri="{BB962C8B-B14F-4D97-AF65-F5344CB8AC3E}">
        <p14:creationId xmlns:p14="http://schemas.microsoft.com/office/powerpoint/2010/main" val="2676897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FCEF137-0A4E-4AAA-808E-F3188D9AC68F}" type="datetimeFigureOut">
              <a:rPr kumimoji="1" lang="ja-JP" altLang="en-US" smtClean="0"/>
              <a:t>2025/8/5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63F609F-2E12-40FE-98A3-F2EECCC82506}" type="slidenum">
              <a:rPr kumimoji="1" lang="ja-JP" altLang="en-US" smtClean="0"/>
              <a:t>‹#›</a:t>
            </a:fld>
            <a:endParaRPr kumimoji="1" lang="ja-JP" altLang="en-US"/>
          </a:p>
        </p:txBody>
      </p:sp>
    </p:spTree>
    <p:extLst>
      <p:ext uri="{BB962C8B-B14F-4D97-AF65-F5344CB8AC3E}">
        <p14:creationId xmlns:p14="http://schemas.microsoft.com/office/powerpoint/2010/main" val="3600491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FCEF137-0A4E-4AAA-808E-F3188D9AC68F}" type="datetimeFigureOut">
              <a:rPr kumimoji="1" lang="ja-JP" altLang="en-US" smtClean="0"/>
              <a:t>2025/8/5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63F609F-2E12-40FE-98A3-F2EECCC82506}" type="slidenum">
              <a:rPr kumimoji="1" lang="ja-JP" altLang="en-US" smtClean="0"/>
              <a:t>‹#›</a:t>
            </a:fld>
            <a:endParaRPr kumimoji="1" lang="ja-JP" altLang="en-US"/>
          </a:p>
        </p:txBody>
      </p:sp>
    </p:spTree>
    <p:extLst>
      <p:ext uri="{BB962C8B-B14F-4D97-AF65-F5344CB8AC3E}">
        <p14:creationId xmlns:p14="http://schemas.microsoft.com/office/powerpoint/2010/main" val="1562637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CEF137-0A4E-4AAA-808E-F3188D9AC68F}" type="datetimeFigureOut">
              <a:rPr kumimoji="1" lang="ja-JP" altLang="en-US" smtClean="0"/>
              <a:t>2025/8/5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63F609F-2E12-40FE-98A3-F2EECCC82506}" type="slidenum">
              <a:rPr kumimoji="1" lang="ja-JP" altLang="en-US" smtClean="0"/>
              <a:t>‹#›</a:t>
            </a:fld>
            <a:endParaRPr kumimoji="1" lang="ja-JP" altLang="en-US"/>
          </a:p>
        </p:txBody>
      </p:sp>
    </p:spTree>
    <p:extLst>
      <p:ext uri="{BB962C8B-B14F-4D97-AF65-F5344CB8AC3E}">
        <p14:creationId xmlns:p14="http://schemas.microsoft.com/office/powerpoint/2010/main" val="4165487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FCEF137-0A4E-4AAA-808E-F3188D9AC68F}" type="datetimeFigureOut">
              <a:rPr kumimoji="1" lang="ja-JP" altLang="en-US" smtClean="0"/>
              <a:t>2025/8/5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63F609F-2E12-40FE-98A3-F2EECCC82506}" type="slidenum">
              <a:rPr kumimoji="1" lang="ja-JP" altLang="en-US" smtClean="0"/>
              <a:t>‹#›</a:t>
            </a:fld>
            <a:endParaRPr kumimoji="1" lang="ja-JP" altLang="en-US"/>
          </a:p>
        </p:txBody>
      </p:sp>
    </p:spTree>
    <p:extLst>
      <p:ext uri="{BB962C8B-B14F-4D97-AF65-F5344CB8AC3E}">
        <p14:creationId xmlns:p14="http://schemas.microsoft.com/office/powerpoint/2010/main" val="2319597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FCEF137-0A4E-4AAA-808E-F3188D9AC68F}" type="datetimeFigureOut">
              <a:rPr kumimoji="1" lang="ja-JP" altLang="en-US" smtClean="0"/>
              <a:t>2025/8/5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63F609F-2E12-40FE-98A3-F2EECCC82506}" type="slidenum">
              <a:rPr kumimoji="1" lang="ja-JP" altLang="en-US" smtClean="0"/>
              <a:t>‹#›</a:t>
            </a:fld>
            <a:endParaRPr kumimoji="1" lang="ja-JP" altLang="en-US"/>
          </a:p>
        </p:txBody>
      </p:sp>
    </p:spTree>
    <p:extLst>
      <p:ext uri="{BB962C8B-B14F-4D97-AF65-F5344CB8AC3E}">
        <p14:creationId xmlns:p14="http://schemas.microsoft.com/office/powerpoint/2010/main" val="3536269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FCEF137-0A4E-4AAA-808E-F3188D9AC68F}" type="datetimeFigureOut">
              <a:rPr kumimoji="1" lang="ja-JP" altLang="en-US" smtClean="0"/>
              <a:t>2025/8/5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63F609F-2E12-40FE-98A3-F2EECCC82506}" type="slidenum">
              <a:rPr kumimoji="1" lang="ja-JP" altLang="en-US" smtClean="0"/>
              <a:t>‹#›</a:t>
            </a:fld>
            <a:endParaRPr kumimoji="1" lang="ja-JP" altLang="en-US"/>
          </a:p>
        </p:txBody>
      </p:sp>
    </p:spTree>
    <p:extLst>
      <p:ext uri="{BB962C8B-B14F-4D97-AF65-F5344CB8AC3E}">
        <p14:creationId xmlns:p14="http://schemas.microsoft.com/office/powerpoint/2010/main" val="118849658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0.png"/><Relationship Id="rId3" Type="http://schemas.openxmlformats.org/officeDocument/2006/relationships/image" Target="../media/image2.png"/><Relationship Id="rId7" Type="http://schemas.openxmlformats.org/officeDocument/2006/relationships/image" Target="../media/image5.png"/><Relationship Id="rId12"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www.jwr.jp/" TargetMode="External"/><Relationship Id="rId11" Type="http://schemas.microsoft.com/office/2007/relationships/hdphoto" Target="../media/hdphoto1.wdp"/><Relationship Id="rId5" Type="http://schemas.openxmlformats.org/officeDocument/2006/relationships/image" Target="../media/image4.png"/><Relationship Id="rId10" Type="http://schemas.openxmlformats.org/officeDocument/2006/relationships/image" Target="../media/image8.png"/><Relationship Id="rId4" Type="http://schemas.openxmlformats.org/officeDocument/2006/relationships/image" Target="../media/image3.tmp"/><Relationship Id="rId9" Type="http://schemas.openxmlformats.org/officeDocument/2006/relationships/image" Target="../media/image7.png"/><Relationship Id="rId14" Type="http://schemas.microsoft.com/office/2007/relationships/hdphoto" Target="../media/hdphoto2.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a:extLst>
              <a:ext uri="{FF2B5EF4-FFF2-40B4-BE49-F238E27FC236}">
                <a16:creationId xmlns:a16="http://schemas.microsoft.com/office/drawing/2014/main" id="{23279303-FADE-AFAE-D086-39631F84FD5F}"/>
              </a:ext>
            </a:extLst>
          </p:cNvPr>
          <p:cNvSpPr/>
          <p:nvPr/>
        </p:nvSpPr>
        <p:spPr>
          <a:xfrm>
            <a:off x="-26764" y="0"/>
            <a:ext cx="6871537" cy="9961853"/>
          </a:xfrm>
          <a:prstGeom prst="rect">
            <a:avLst/>
          </a:prstGeom>
          <a:solidFill>
            <a:srgbClr val="FFFEE8"/>
          </a:solidFill>
          <a:ln>
            <a:solidFill>
              <a:srgbClr val="FFFEE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46" dirty="0"/>
          </a:p>
        </p:txBody>
      </p:sp>
      <p:pic>
        <p:nvPicPr>
          <p:cNvPr id="113" name="図 112">
            <a:extLst>
              <a:ext uri="{FF2B5EF4-FFF2-40B4-BE49-F238E27FC236}">
                <a16:creationId xmlns:a16="http://schemas.microsoft.com/office/drawing/2014/main" id="{69385FD5-12E3-EA01-B66B-F61196DDFCF1}"/>
              </a:ext>
            </a:extLst>
          </p:cNvPr>
          <p:cNvPicPr>
            <a:picLocks noChangeAspect="1"/>
          </p:cNvPicPr>
          <p:nvPr/>
        </p:nvPicPr>
        <p:blipFill>
          <a:blip r:embed="rId2">
            <a:clrChange>
              <a:clrFrom>
                <a:srgbClr val="FFFFFF"/>
              </a:clrFrom>
              <a:clrTo>
                <a:srgbClr val="FFFFFF">
                  <a:alpha val="0"/>
                </a:srgbClr>
              </a:clrTo>
            </a:clrChange>
            <a:duotone>
              <a:schemeClr val="bg2">
                <a:shade val="45000"/>
                <a:satMod val="135000"/>
              </a:schemeClr>
              <a:prstClr val="white"/>
            </a:duotone>
          </a:blip>
          <a:srcRect t="23364"/>
          <a:stretch/>
        </p:blipFill>
        <p:spPr>
          <a:xfrm>
            <a:off x="5297496" y="6478569"/>
            <a:ext cx="795210" cy="861753"/>
          </a:xfrm>
          <a:prstGeom prst="rect">
            <a:avLst/>
          </a:prstGeom>
        </p:spPr>
      </p:pic>
      <p:pic>
        <p:nvPicPr>
          <p:cNvPr id="121" name="図 120">
            <a:extLst>
              <a:ext uri="{FF2B5EF4-FFF2-40B4-BE49-F238E27FC236}">
                <a16:creationId xmlns:a16="http://schemas.microsoft.com/office/drawing/2014/main" id="{97CCC33F-9752-610A-8701-EE9A354861BB}"/>
              </a:ext>
            </a:extLst>
          </p:cNvPr>
          <p:cNvPicPr>
            <a:picLocks noChangeAspect="1"/>
          </p:cNvPicPr>
          <p:nvPr/>
        </p:nvPicPr>
        <p:blipFill>
          <a:blip r:embed="rId3">
            <a:clrChange>
              <a:clrFrom>
                <a:srgbClr val="FFFFFF"/>
              </a:clrFrom>
              <a:clrTo>
                <a:srgbClr val="FFFFFF">
                  <a:alpha val="0"/>
                </a:srgbClr>
              </a:clrTo>
            </a:clrChange>
            <a:duotone>
              <a:schemeClr val="bg2">
                <a:shade val="45000"/>
                <a:satMod val="135000"/>
              </a:schemeClr>
              <a:prstClr val="white"/>
            </a:duotone>
          </a:blip>
          <a:stretch>
            <a:fillRect/>
          </a:stretch>
        </p:blipFill>
        <p:spPr>
          <a:xfrm rot="20097421">
            <a:off x="4980124" y="3119411"/>
            <a:ext cx="647012" cy="3609020"/>
          </a:xfrm>
          <a:prstGeom prst="rect">
            <a:avLst/>
          </a:prstGeom>
        </p:spPr>
      </p:pic>
      <p:sp>
        <p:nvSpPr>
          <p:cNvPr id="19" name="テキスト ボックス 18">
            <a:extLst>
              <a:ext uri="{FF2B5EF4-FFF2-40B4-BE49-F238E27FC236}">
                <a16:creationId xmlns:a16="http://schemas.microsoft.com/office/drawing/2014/main" id="{82294E23-DD62-BAA5-3E77-DF3DFBB47F9B}"/>
              </a:ext>
            </a:extLst>
          </p:cNvPr>
          <p:cNvSpPr txBox="1"/>
          <p:nvPr/>
        </p:nvSpPr>
        <p:spPr>
          <a:xfrm>
            <a:off x="238263" y="1194811"/>
            <a:ext cx="6264857" cy="584775"/>
          </a:xfrm>
          <a:prstGeom prst="rect">
            <a:avLst/>
          </a:prstGeom>
          <a:noFill/>
        </p:spPr>
        <p:txBody>
          <a:bodyPr wrap="none" rtlCol="0">
            <a:spAutoFit/>
          </a:bodyPr>
          <a:lstStyle/>
          <a:p>
            <a:r>
              <a:rPr kumimoji="1" lang="ja-JP" altLang="en-US" sz="3200" b="1" dirty="0">
                <a:latin typeface="UD デジタル 教科書体 NK-R" panose="02020400000000000000" pitchFamily="18" charset="-128"/>
                <a:ea typeface="UD デジタル 教科書体 NK-R" panose="02020400000000000000" pitchFamily="18" charset="-128"/>
              </a:rPr>
              <a:t>令和</a:t>
            </a:r>
            <a:r>
              <a:rPr kumimoji="1" lang="en-US" altLang="ja-JP" sz="3200" b="1" dirty="0">
                <a:latin typeface="UD デジタル 教科書体 NK-R" panose="02020400000000000000" pitchFamily="18" charset="-128"/>
                <a:ea typeface="UD デジタル 教科書体 NK-R" panose="02020400000000000000" pitchFamily="18" charset="-128"/>
              </a:rPr>
              <a:t>7</a:t>
            </a:r>
            <a:r>
              <a:rPr kumimoji="1" lang="ja-JP" altLang="en-US" sz="3200" b="1" dirty="0">
                <a:latin typeface="UD デジタル 教科書体 NK-R" panose="02020400000000000000" pitchFamily="18" charset="-128"/>
                <a:ea typeface="UD デジタル 教科書体 NK-R" panose="02020400000000000000" pitchFamily="18" charset="-128"/>
              </a:rPr>
              <a:t>年</a:t>
            </a:r>
            <a:r>
              <a:rPr kumimoji="1" lang="en-US" altLang="ja-JP" sz="3200" b="1" dirty="0">
                <a:latin typeface="UD デジタル 教科書体 NK-R" panose="02020400000000000000" pitchFamily="18" charset="-128"/>
                <a:ea typeface="UD デジタル 教科書体 NK-R" panose="02020400000000000000" pitchFamily="18" charset="-128"/>
              </a:rPr>
              <a:t>10</a:t>
            </a:r>
            <a:r>
              <a:rPr kumimoji="1" lang="ja-JP" altLang="en-US" sz="3200" b="1" dirty="0">
                <a:latin typeface="UD デジタル 教科書体 NK-R" panose="02020400000000000000" pitchFamily="18" charset="-128"/>
                <a:ea typeface="UD デジタル 教科書体 NK-R" panose="02020400000000000000" pitchFamily="18" charset="-128"/>
              </a:rPr>
              <a:t>月</a:t>
            </a:r>
            <a:r>
              <a:rPr kumimoji="1" lang="en-US" altLang="ja-JP" sz="3200" b="1" dirty="0">
                <a:latin typeface="UD デジタル 教科書体 NK-R" panose="02020400000000000000" pitchFamily="18" charset="-128"/>
                <a:ea typeface="UD デジタル 教科書体 NK-R" panose="02020400000000000000" pitchFamily="18" charset="-128"/>
              </a:rPr>
              <a:t>25</a:t>
            </a:r>
            <a:r>
              <a:rPr kumimoji="1" lang="ja-JP" altLang="en-US" sz="3200" b="1" dirty="0">
                <a:latin typeface="UD デジタル 教科書体 NK-R" panose="02020400000000000000" pitchFamily="18" charset="-128"/>
                <a:ea typeface="UD デジタル 教科書体 NK-R" panose="02020400000000000000" pitchFamily="18" charset="-128"/>
              </a:rPr>
              <a:t>（土）～</a:t>
            </a:r>
            <a:r>
              <a:rPr kumimoji="1" lang="en-US" altLang="ja-JP" sz="3200" b="1" dirty="0">
                <a:latin typeface="UD デジタル 教科書体 NK-R" panose="02020400000000000000" pitchFamily="18" charset="-128"/>
                <a:ea typeface="UD デジタル 教科書体 NK-R" panose="02020400000000000000" pitchFamily="18" charset="-128"/>
              </a:rPr>
              <a:t>26</a:t>
            </a:r>
            <a:r>
              <a:rPr kumimoji="1" lang="ja-JP" altLang="en-US" sz="3200" b="1" dirty="0">
                <a:latin typeface="UD デジタル 教科書体 NK-R" panose="02020400000000000000" pitchFamily="18" charset="-128"/>
                <a:ea typeface="UD デジタル 教科書体 NK-R" panose="02020400000000000000" pitchFamily="18" charset="-128"/>
              </a:rPr>
              <a:t>日（日）</a:t>
            </a:r>
          </a:p>
        </p:txBody>
      </p:sp>
      <p:grpSp>
        <p:nvGrpSpPr>
          <p:cNvPr id="3" name="グループ化 2">
            <a:extLst>
              <a:ext uri="{FF2B5EF4-FFF2-40B4-BE49-F238E27FC236}">
                <a16:creationId xmlns:a16="http://schemas.microsoft.com/office/drawing/2014/main" id="{A1E42FB6-9A13-7825-AA6F-A4411337F05E}"/>
              </a:ext>
            </a:extLst>
          </p:cNvPr>
          <p:cNvGrpSpPr/>
          <p:nvPr/>
        </p:nvGrpSpPr>
        <p:grpSpPr>
          <a:xfrm>
            <a:off x="142423" y="18502"/>
            <a:ext cx="6476738" cy="792000"/>
            <a:chOff x="-7492518" y="753397"/>
            <a:chExt cx="6476738" cy="792000"/>
          </a:xfrm>
        </p:grpSpPr>
        <p:sp>
          <p:nvSpPr>
            <p:cNvPr id="52" name="楕円 51">
              <a:extLst>
                <a:ext uri="{FF2B5EF4-FFF2-40B4-BE49-F238E27FC236}">
                  <a16:creationId xmlns:a16="http://schemas.microsoft.com/office/drawing/2014/main" id="{608C32EE-40D0-4FDA-59F5-194F3E550F0C}"/>
                </a:ext>
              </a:extLst>
            </p:cNvPr>
            <p:cNvSpPr/>
            <p:nvPr/>
          </p:nvSpPr>
          <p:spPr>
            <a:xfrm>
              <a:off x="-7320833" y="753397"/>
              <a:ext cx="797538" cy="792000"/>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楕円 52">
              <a:extLst>
                <a:ext uri="{FF2B5EF4-FFF2-40B4-BE49-F238E27FC236}">
                  <a16:creationId xmlns:a16="http://schemas.microsoft.com/office/drawing/2014/main" id="{E5758780-6A5C-6D04-F5FE-06817F2D0E83}"/>
                </a:ext>
              </a:extLst>
            </p:cNvPr>
            <p:cNvSpPr/>
            <p:nvPr/>
          </p:nvSpPr>
          <p:spPr>
            <a:xfrm>
              <a:off x="-1813318" y="753397"/>
              <a:ext cx="797538" cy="792000"/>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楕円 53">
              <a:extLst>
                <a:ext uri="{FF2B5EF4-FFF2-40B4-BE49-F238E27FC236}">
                  <a16:creationId xmlns:a16="http://schemas.microsoft.com/office/drawing/2014/main" id="{0DC52DAF-8528-2E22-6C13-E8D80CCD0388}"/>
                </a:ext>
              </a:extLst>
            </p:cNvPr>
            <p:cNvSpPr/>
            <p:nvPr/>
          </p:nvSpPr>
          <p:spPr>
            <a:xfrm>
              <a:off x="-2329910" y="753397"/>
              <a:ext cx="797538" cy="792000"/>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楕円 54">
              <a:extLst>
                <a:ext uri="{FF2B5EF4-FFF2-40B4-BE49-F238E27FC236}">
                  <a16:creationId xmlns:a16="http://schemas.microsoft.com/office/drawing/2014/main" id="{571BCC6A-85E0-CD4A-142E-3A8867C57CE9}"/>
                </a:ext>
              </a:extLst>
            </p:cNvPr>
            <p:cNvSpPr/>
            <p:nvPr/>
          </p:nvSpPr>
          <p:spPr>
            <a:xfrm>
              <a:off x="-2874612" y="753397"/>
              <a:ext cx="797538" cy="792000"/>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楕円 55">
              <a:extLst>
                <a:ext uri="{FF2B5EF4-FFF2-40B4-BE49-F238E27FC236}">
                  <a16:creationId xmlns:a16="http://schemas.microsoft.com/office/drawing/2014/main" id="{0E79F1DD-8159-BD94-0BBF-7A1FCAAD77C0}"/>
                </a:ext>
              </a:extLst>
            </p:cNvPr>
            <p:cNvSpPr/>
            <p:nvPr/>
          </p:nvSpPr>
          <p:spPr>
            <a:xfrm>
              <a:off x="-3449535" y="753397"/>
              <a:ext cx="797538" cy="792000"/>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楕円 56">
              <a:extLst>
                <a:ext uri="{FF2B5EF4-FFF2-40B4-BE49-F238E27FC236}">
                  <a16:creationId xmlns:a16="http://schemas.microsoft.com/office/drawing/2014/main" id="{DA3FBD04-E68F-979F-74FB-517A7D97E6E2}"/>
                </a:ext>
              </a:extLst>
            </p:cNvPr>
            <p:cNvSpPr/>
            <p:nvPr/>
          </p:nvSpPr>
          <p:spPr>
            <a:xfrm>
              <a:off x="-3990399" y="753397"/>
              <a:ext cx="797538" cy="792000"/>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楕円 57">
              <a:extLst>
                <a:ext uri="{FF2B5EF4-FFF2-40B4-BE49-F238E27FC236}">
                  <a16:creationId xmlns:a16="http://schemas.microsoft.com/office/drawing/2014/main" id="{83CABDFC-4148-3B6A-5947-87378E71B475}"/>
                </a:ext>
              </a:extLst>
            </p:cNvPr>
            <p:cNvSpPr/>
            <p:nvPr/>
          </p:nvSpPr>
          <p:spPr>
            <a:xfrm>
              <a:off x="-4530664" y="753397"/>
              <a:ext cx="797538" cy="792000"/>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楕円 58">
              <a:extLst>
                <a:ext uri="{FF2B5EF4-FFF2-40B4-BE49-F238E27FC236}">
                  <a16:creationId xmlns:a16="http://schemas.microsoft.com/office/drawing/2014/main" id="{20FB0084-0F31-89EC-3237-5DB043D61ABD}"/>
                </a:ext>
              </a:extLst>
            </p:cNvPr>
            <p:cNvSpPr/>
            <p:nvPr/>
          </p:nvSpPr>
          <p:spPr>
            <a:xfrm>
              <a:off x="-5043352" y="753397"/>
              <a:ext cx="797538" cy="792000"/>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楕円 59">
              <a:extLst>
                <a:ext uri="{FF2B5EF4-FFF2-40B4-BE49-F238E27FC236}">
                  <a16:creationId xmlns:a16="http://schemas.microsoft.com/office/drawing/2014/main" id="{5C0C50AB-FAB5-3501-FE43-3E5B89E1399C}"/>
                </a:ext>
              </a:extLst>
            </p:cNvPr>
            <p:cNvSpPr/>
            <p:nvPr/>
          </p:nvSpPr>
          <p:spPr>
            <a:xfrm>
              <a:off x="-5591486" y="753397"/>
              <a:ext cx="797538" cy="792000"/>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楕円 60">
              <a:extLst>
                <a:ext uri="{FF2B5EF4-FFF2-40B4-BE49-F238E27FC236}">
                  <a16:creationId xmlns:a16="http://schemas.microsoft.com/office/drawing/2014/main" id="{C24408E2-2B53-7143-E438-A081484AF9FA}"/>
                </a:ext>
              </a:extLst>
            </p:cNvPr>
            <p:cNvSpPr/>
            <p:nvPr/>
          </p:nvSpPr>
          <p:spPr>
            <a:xfrm>
              <a:off x="-6107663" y="753397"/>
              <a:ext cx="797538" cy="792000"/>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楕円 61">
              <a:extLst>
                <a:ext uri="{FF2B5EF4-FFF2-40B4-BE49-F238E27FC236}">
                  <a16:creationId xmlns:a16="http://schemas.microsoft.com/office/drawing/2014/main" id="{A21AF9C8-F2E9-0E3D-5D3D-61D74EF759D7}"/>
                </a:ext>
              </a:extLst>
            </p:cNvPr>
            <p:cNvSpPr/>
            <p:nvPr/>
          </p:nvSpPr>
          <p:spPr>
            <a:xfrm>
              <a:off x="-6689279" y="753397"/>
              <a:ext cx="797538" cy="792000"/>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5312A41C-99CE-4A41-3A74-5F62AEC6C165}"/>
                </a:ext>
              </a:extLst>
            </p:cNvPr>
            <p:cNvSpPr txBox="1"/>
            <p:nvPr/>
          </p:nvSpPr>
          <p:spPr>
            <a:xfrm>
              <a:off x="-7492518" y="862138"/>
              <a:ext cx="6253457" cy="584775"/>
            </a:xfrm>
            <a:prstGeom prst="rect">
              <a:avLst/>
            </a:prstGeom>
            <a:noFill/>
          </p:spPr>
          <p:txBody>
            <a:bodyPr wrap="square" rtlCol="0">
              <a:spAutoFit/>
            </a:bodyPr>
            <a:lstStyle/>
            <a:p>
              <a:r>
                <a:rPr kumimoji="1" lang="ja-JP" altLang="en-US" sz="3200" dirty="0">
                  <a:latin typeface="UD デジタル 教科書体 NK-R" panose="02020400000000000000" pitchFamily="18" charset="-128"/>
                  <a:ea typeface="UD デジタル 教科書体 NK-R" panose="02020400000000000000" pitchFamily="18" charset="-128"/>
                </a:rPr>
                <a:t>第</a:t>
              </a:r>
              <a:r>
                <a:rPr kumimoji="1" lang="en-US" altLang="ja-JP" sz="3200" dirty="0">
                  <a:latin typeface="UD デジタル 教科書体 NK-R" panose="02020400000000000000" pitchFamily="18" charset="-128"/>
                  <a:ea typeface="UD デジタル 教科書体 NK-R" panose="02020400000000000000" pitchFamily="18" charset="-128"/>
                </a:rPr>
                <a:t>29</a:t>
              </a:r>
              <a:r>
                <a:rPr kumimoji="1" lang="ja-JP" altLang="en-US" sz="3200" dirty="0">
                  <a:latin typeface="UD デジタル 教科書体 NK-R" panose="02020400000000000000" pitchFamily="18" charset="-128"/>
                  <a:ea typeface="UD デジタル 教科書体 NK-R" panose="02020400000000000000" pitchFamily="18" charset="-128"/>
                </a:rPr>
                <a:t>回日本ウォーキング学会大会</a:t>
              </a:r>
            </a:p>
          </p:txBody>
        </p:sp>
      </p:grpSp>
      <p:sp>
        <p:nvSpPr>
          <p:cNvPr id="157" name="四角形: 角を丸くする 156">
            <a:extLst>
              <a:ext uri="{FF2B5EF4-FFF2-40B4-BE49-F238E27FC236}">
                <a16:creationId xmlns:a16="http://schemas.microsoft.com/office/drawing/2014/main" id="{27CF2153-B76F-7912-69F2-E775CE26EFA2}"/>
              </a:ext>
            </a:extLst>
          </p:cNvPr>
          <p:cNvSpPr/>
          <p:nvPr/>
        </p:nvSpPr>
        <p:spPr>
          <a:xfrm>
            <a:off x="507810" y="2590153"/>
            <a:ext cx="5667973" cy="4055471"/>
          </a:xfrm>
          <a:prstGeom prst="roundRect">
            <a:avLst/>
          </a:prstGeom>
          <a:noFill/>
          <a:ln w="38100" cap="rnd">
            <a:solidFill>
              <a:schemeClr val="accent6">
                <a:lumMod val="75000"/>
              </a:schemeClr>
            </a:solidFill>
            <a:prstDash val="dash"/>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四角形: 角を丸くする 124">
            <a:extLst>
              <a:ext uri="{FF2B5EF4-FFF2-40B4-BE49-F238E27FC236}">
                <a16:creationId xmlns:a16="http://schemas.microsoft.com/office/drawing/2014/main" id="{84D09C8F-FD76-31C5-6FA0-CE8B2C265AD8}"/>
              </a:ext>
            </a:extLst>
          </p:cNvPr>
          <p:cNvSpPr/>
          <p:nvPr/>
        </p:nvSpPr>
        <p:spPr>
          <a:xfrm>
            <a:off x="32496" y="6784254"/>
            <a:ext cx="6845842" cy="1502754"/>
          </a:xfrm>
          <a:prstGeom prst="roundRect">
            <a:avLst/>
          </a:prstGeom>
          <a:noFill/>
          <a:ln w="38100" cap="rnd">
            <a:solidFill>
              <a:schemeClr val="accent5">
                <a:lumMod val="75000"/>
              </a:schemeClr>
            </a:solidFill>
            <a:prstDash val="dash"/>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26" name="図 225" descr="挿絵 が含まれている画像&#10;&#10;自動的に生成された説明">
            <a:extLst>
              <a:ext uri="{FF2B5EF4-FFF2-40B4-BE49-F238E27FC236}">
                <a16:creationId xmlns:a16="http://schemas.microsoft.com/office/drawing/2014/main" id="{D969E4D0-4635-FF4F-989F-523BD5C42760}"/>
              </a:ext>
            </a:extLst>
          </p:cNvPr>
          <p:cNvPicPr>
            <a:picLocks noChangeAspect="1"/>
          </p:cNvPicPr>
          <p:nvPr/>
        </p:nvPicPr>
        <p:blipFill>
          <a:blip r:embed="rId4">
            <a:extLst>
              <a:ext uri="{28A0092B-C50C-407E-A947-70E740481C1C}">
                <a14:useLocalDpi xmlns:a14="http://schemas.microsoft.com/office/drawing/2010/main" val="0"/>
              </a:ext>
            </a:extLst>
          </a:blip>
          <a:srcRect l="12887" t="11073" r="13488" b="9578"/>
          <a:stretch>
            <a:fillRect/>
          </a:stretch>
        </p:blipFill>
        <p:spPr>
          <a:xfrm>
            <a:off x="5474581" y="4121261"/>
            <a:ext cx="1305908" cy="1713457"/>
          </a:xfrm>
          <a:custGeom>
            <a:avLst/>
            <a:gdLst>
              <a:gd name="connsiteX0" fmla="*/ 616264 w 1241443"/>
              <a:gd name="connsiteY0" fmla="*/ 0 h 1912438"/>
              <a:gd name="connsiteX1" fmla="*/ 640077 w 1241443"/>
              <a:gd name="connsiteY1" fmla="*/ 9525 h 1912438"/>
              <a:gd name="connsiteX2" fmla="*/ 685320 w 1241443"/>
              <a:gd name="connsiteY2" fmla="*/ 26193 h 1912438"/>
              <a:gd name="connsiteX3" fmla="*/ 706752 w 1241443"/>
              <a:gd name="connsiteY3" fmla="*/ 73818 h 1912438"/>
              <a:gd name="connsiteX4" fmla="*/ 740089 w 1241443"/>
              <a:gd name="connsiteY4" fmla="*/ 128587 h 1912438"/>
              <a:gd name="connsiteX5" fmla="*/ 749614 w 1241443"/>
              <a:gd name="connsiteY5" fmla="*/ 169068 h 1912438"/>
              <a:gd name="connsiteX6" fmla="*/ 721039 w 1241443"/>
              <a:gd name="connsiteY6" fmla="*/ 190500 h 1912438"/>
              <a:gd name="connsiteX7" fmla="*/ 678177 w 1241443"/>
              <a:gd name="connsiteY7" fmla="*/ 235743 h 1912438"/>
              <a:gd name="connsiteX8" fmla="*/ 678177 w 1241443"/>
              <a:gd name="connsiteY8" fmla="*/ 269081 h 1912438"/>
              <a:gd name="connsiteX9" fmla="*/ 678177 w 1241443"/>
              <a:gd name="connsiteY9" fmla="*/ 302418 h 1912438"/>
              <a:gd name="connsiteX10" fmla="*/ 709133 w 1241443"/>
              <a:gd name="connsiteY10" fmla="*/ 354806 h 1912438"/>
              <a:gd name="connsiteX11" fmla="*/ 725802 w 1241443"/>
              <a:gd name="connsiteY11" fmla="*/ 373856 h 1912438"/>
              <a:gd name="connsiteX12" fmla="*/ 730564 w 1241443"/>
              <a:gd name="connsiteY12" fmla="*/ 400050 h 1912438"/>
              <a:gd name="connsiteX13" fmla="*/ 790095 w 1241443"/>
              <a:gd name="connsiteY13" fmla="*/ 454818 h 1912438"/>
              <a:gd name="connsiteX14" fmla="*/ 825814 w 1241443"/>
              <a:gd name="connsiteY14" fmla="*/ 516731 h 1912438"/>
              <a:gd name="connsiteX15" fmla="*/ 837720 w 1241443"/>
              <a:gd name="connsiteY15" fmla="*/ 542925 h 1912438"/>
              <a:gd name="connsiteX16" fmla="*/ 830577 w 1241443"/>
              <a:gd name="connsiteY16" fmla="*/ 545306 h 1912438"/>
              <a:gd name="connsiteX17" fmla="*/ 861533 w 1241443"/>
              <a:gd name="connsiteY17" fmla="*/ 592931 h 1912438"/>
              <a:gd name="connsiteX18" fmla="*/ 913921 w 1241443"/>
              <a:gd name="connsiteY18" fmla="*/ 681037 h 1912438"/>
              <a:gd name="connsiteX19" fmla="*/ 942496 w 1241443"/>
              <a:gd name="connsiteY19" fmla="*/ 738186 h 1912438"/>
              <a:gd name="connsiteX20" fmla="*/ 994883 w 1241443"/>
              <a:gd name="connsiteY20" fmla="*/ 819149 h 1912438"/>
              <a:gd name="connsiteX21" fmla="*/ 1023458 w 1241443"/>
              <a:gd name="connsiteY21" fmla="*/ 881062 h 1912438"/>
              <a:gd name="connsiteX22" fmla="*/ 1044889 w 1241443"/>
              <a:gd name="connsiteY22" fmla="*/ 914400 h 1912438"/>
              <a:gd name="connsiteX23" fmla="*/ 1075845 w 1241443"/>
              <a:gd name="connsiteY23" fmla="*/ 935831 h 1912438"/>
              <a:gd name="connsiteX24" fmla="*/ 1092514 w 1241443"/>
              <a:gd name="connsiteY24" fmla="*/ 969168 h 1912438"/>
              <a:gd name="connsiteX25" fmla="*/ 1092514 w 1241443"/>
              <a:gd name="connsiteY25" fmla="*/ 997743 h 1912438"/>
              <a:gd name="connsiteX26" fmla="*/ 1063939 w 1241443"/>
              <a:gd name="connsiteY26" fmla="*/ 1019175 h 1912438"/>
              <a:gd name="connsiteX27" fmla="*/ 1016314 w 1241443"/>
              <a:gd name="connsiteY27" fmla="*/ 1040606 h 1912438"/>
              <a:gd name="connsiteX28" fmla="*/ 997264 w 1241443"/>
              <a:gd name="connsiteY28" fmla="*/ 1045368 h 1912438"/>
              <a:gd name="connsiteX29" fmla="*/ 992502 w 1241443"/>
              <a:gd name="connsiteY29" fmla="*/ 1009650 h 1912438"/>
              <a:gd name="connsiteX30" fmla="*/ 982977 w 1241443"/>
              <a:gd name="connsiteY30" fmla="*/ 983456 h 1912438"/>
              <a:gd name="connsiteX31" fmla="*/ 982977 w 1241443"/>
              <a:gd name="connsiteY31" fmla="*/ 942975 h 1912438"/>
              <a:gd name="connsiteX32" fmla="*/ 980595 w 1241443"/>
              <a:gd name="connsiteY32" fmla="*/ 919162 h 1912438"/>
              <a:gd name="connsiteX33" fmla="*/ 921064 w 1241443"/>
              <a:gd name="connsiteY33" fmla="*/ 847725 h 1912438"/>
              <a:gd name="connsiteX34" fmla="*/ 856770 w 1241443"/>
              <a:gd name="connsiteY34" fmla="*/ 754855 h 1912438"/>
              <a:gd name="connsiteX35" fmla="*/ 813908 w 1241443"/>
              <a:gd name="connsiteY35" fmla="*/ 688181 h 1912438"/>
              <a:gd name="connsiteX36" fmla="*/ 763902 w 1241443"/>
              <a:gd name="connsiteY36" fmla="*/ 604837 h 1912438"/>
              <a:gd name="connsiteX37" fmla="*/ 766283 w 1241443"/>
              <a:gd name="connsiteY37" fmla="*/ 685799 h 1912438"/>
              <a:gd name="connsiteX38" fmla="*/ 825813 w 1241443"/>
              <a:gd name="connsiteY38" fmla="*/ 950118 h 1912438"/>
              <a:gd name="connsiteX39" fmla="*/ 809145 w 1241443"/>
              <a:gd name="connsiteY39" fmla="*/ 1026319 h 1912438"/>
              <a:gd name="connsiteX40" fmla="*/ 847245 w 1241443"/>
              <a:gd name="connsiteY40" fmla="*/ 1131093 h 1912438"/>
              <a:gd name="connsiteX41" fmla="*/ 902015 w 1241443"/>
              <a:gd name="connsiteY41" fmla="*/ 1285874 h 1912438"/>
              <a:gd name="connsiteX42" fmla="*/ 944877 w 1241443"/>
              <a:gd name="connsiteY42" fmla="*/ 1385887 h 1912438"/>
              <a:gd name="connsiteX43" fmla="*/ 1025838 w 1241443"/>
              <a:gd name="connsiteY43" fmla="*/ 1481138 h 1912438"/>
              <a:gd name="connsiteX44" fmla="*/ 1132995 w 1241443"/>
              <a:gd name="connsiteY44" fmla="*/ 1666875 h 1912438"/>
              <a:gd name="connsiteX45" fmla="*/ 1173477 w 1241443"/>
              <a:gd name="connsiteY45" fmla="*/ 1681162 h 1912438"/>
              <a:gd name="connsiteX46" fmla="*/ 1221102 w 1241443"/>
              <a:gd name="connsiteY46" fmla="*/ 1695450 h 1912438"/>
              <a:gd name="connsiteX47" fmla="*/ 1240152 w 1241443"/>
              <a:gd name="connsiteY47" fmla="*/ 1731168 h 1912438"/>
              <a:gd name="connsiteX48" fmla="*/ 1187764 w 1241443"/>
              <a:gd name="connsiteY48" fmla="*/ 1754981 h 1912438"/>
              <a:gd name="connsiteX49" fmla="*/ 1090133 w 1241443"/>
              <a:gd name="connsiteY49" fmla="*/ 1828800 h 1912438"/>
              <a:gd name="connsiteX50" fmla="*/ 990120 w 1241443"/>
              <a:gd name="connsiteY50" fmla="*/ 1885950 h 1912438"/>
              <a:gd name="connsiteX51" fmla="*/ 949639 w 1241443"/>
              <a:gd name="connsiteY51" fmla="*/ 1900237 h 1912438"/>
              <a:gd name="connsiteX52" fmla="*/ 949639 w 1241443"/>
              <a:gd name="connsiteY52" fmla="*/ 1864518 h 1912438"/>
              <a:gd name="connsiteX53" fmla="*/ 949639 w 1241443"/>
              <a:gd name="connsiteY53" fmla="*/ 1838325 h 1912438"/>
              <a:gd name="connsiteX54" fmla="*/ 982977 w 1241443"/>
              <a:gd name="connsiteY54" fmla="*/ 1783556 h 1912438"/>
              <a:gd name="connsiteX55" fmla="*/ 1009170 w 1241443"/>
              <a:gd name="connsiteY55" fmla="*/ 1740693 h 1912438"/>
              <a:gd name="connsiteX56" fmla="*/ 1032983 w 1241443"/>
              <a:gd name="connsiteY56" fmla="*/ 1690687 h 1912438"/>
              <a:gd name="connsiteX57" fmla="*/ 897252 w 1241443"/>
              <a:gd name="connsiteY57" fmla="*/ 1535906 h 1912438"/>
              <a:gd name="connsiteX58" fmla="*/ 847245 w 1241443"/>
              <a:gd name="connsiteY58" fmla="*/ 1483518 h 1912438"/>
              <a:gd name="connsiteX59" fmla="*/ 809145 w 1241443"/>
              <a:gd name="connsiteY59" fmla="*/ 1459706 h 1912438"/>
              <a:gd name="connsiteX60" fmla="*/ 759139 w 1241443"/>
              <a:gd name="connsiteY60" fmla="*/ 1376362 h 1912438"/>
              <a:gd name="connsiteX61" fmla="*/ 713895 w 1241443"/>
              <a:gd name="connsiteY61" fmla="*/ 1273968 h 1912438"/>
              <a:gd name="connsiteX62" fmla="*/ 682939 w 1241443"/>
              <a:gd name="connsiteY62" fmla="*/ 1226343 h 1912438"/>
              <a:gd name="connsiteX63" fmla="*/ 573401 w 1241443"/>
              <a:gd name="connsiteY63" fmla="*/ 1357311 h 1912438"/>
              <a:gd name="connsiteX64" fmla="*/ 478152 w 1241443"/>
              <a:gd name="connsiteY64" fmla="*/ 1485899 h 1912438"/>
              <a:gd name="connsiteX65" fmla="*/ 361470 w 1241443"/>
              <a:gd name="connsiteY65" fmla="*/ 1747837 h 1912438"/>
              <a:gd name="connsiteX66" fmla="*/ 313845 w 1241443"/>
              <a:gd name="connsiteY66" fmla="*/ 1814512 h 1912438"/>
              <a:gd name="connsiteX67" fmla="*/ 330514 w 1241443"/>
              <a:gd name="connsiteY67" fmla="*/ 1885950 h 1912438"/>
              <a:gd name="connsiteX68" fmla="*/ 306702 w 1241443"/>
              <a:gd name="connsiteY68" fmla="*/ 1912143 h 1912438"/>
              <a:gd name="connsiteX69" fmla="*/ 204308 w 1241443"/>
              <a:gd name="connsiteY69" fmla="*/ 1871662 h 1912438"/>
              <a:gd name="connsiteX70" fmla="*/ 87627 w 1241443"/>
              <a:gd name="connsiteY70" fmla="*/ 1833562 h 1912438"/>
              <a:gd name="connsiteX71" fmla="*/ 6664 w 1241443"/>
              <a:gd name="connsiteY71" fmla="*/ 1793081 h 1912438"/>
              <a:gd name="connsiteX72" fmla="*/ 6664 w 1241443"/>
              <a:gd name="connsiteY72" fmla="*/ 1774031 h 1912438"/>
              <a:gd name="connsiteX73" fmla="*/ 23333 w 1241443"/>
              <a:gd name="connsiteY73" fmla="*/ 1745456 h 1912438"/>
              <a:gd name="connsiteX74" fmla="*/ 42383 w 1241443"/>
              <a:gd name="connsiteY74" fmla="*/ 1738312 h 1912438"/>
              <a:gd name="connsiteX75" fmla="*/ 111439 w 1241443"/>
              <a:gd name="connsiteY75" fmla="*/ 1728787 h 1912438"/>
              <a:gd name="connsiteX76" fmla="*/ 187639 w 1241443"/>
              <a:gd name="connsiteY76" fmla="*/ 1728787 h 1912438"/>
              <a:gd name="connsiteX77" fmla="*/ 240027 w 1241443"/>
              <a:gd name="connsiteY77" fmla="*/ 1724025 h 1912438"/>
              <a:gd name="connsiteX78" fmla="*/ 240474 w 1241443"/>
              <a:gd name="connsiteY78" fmla="*/ 1735187 h 1912438"/>
              <a:gd name="connsiteX79" fmla="*/ 240218 w 1241443"/>
              <a:gd name="connsiteY79" fmla="*/ 1735657 h 1912438"/>
              <a:gd name="connsiteX80" fmla="*/ 240027 w 1241443"/>
              <a:gd name="connsiteY80" fmla="*/ 1735931 h 1912438"/>
              <a:gd name="connsiteX81" fmla="*/ 238074 w 1241443"/>
              <a:gd name="connsiteY81" fmla="*/ 1739596 h 1912438"/>
              <a:gd name="connsiteX82" fmla="*/ 240218 w 1241443"/>
              <a:gd name="connsiteY82" fmla="*/ 1735657 h 1912438"/>
              <a:gd name="connsiteX83" fmla="*/ 258481 w 1241443"/>
              <a:gd name="connsiteY83" fmla="*/ 1709440 h 1912438"/>
              <a:gd name="connsiteX84" fmla="*/ 285270 w 1241443"/>
              <a:gd name="connsiteY84" fmla="*/ 1647825 h 1912438"/>
              <a:gd name="connsiteX85" fmla="*/ 351946 w 1241443"/>
              <a:gd name="connsiteY85" fmla="*/ 1378744 h 1912438"/>
              <a:gd name="connsiteX86" fmla="*/ 528159 w 1241443"/>
              <a:gd name="connsiteY86" fmla="*/ 1040606 h 1912438"/>
              <a:gd name="connsiteX87" fmla="*/ 509109 w 1241443"/>
              <a:gd name="connsiteY87" fmla="*/ 878680 h 1912438"/>
              <a:gd name="connsiteX88" fmla="*/ 501965 w 1241443"/>
              <a:gd name="connsiteY88" fmla="*/ 840581 h 1912438"/>
              <a:gd name="connsiteX89" fmla="*/ 509108 w 1241443"/>
              <a:gd name="connsiteY89" fmla="*/ 619125 h 1912438"/>
              <a:gd name="connsiteX90" fmla="*/ 497202 w 1241443"/>
              <a:gd name="connsiteY90" fmla="*/ 631031 h 1912438"/>
              <a:gd name="connsiteX91" fmla="*/ 428145 w 1241443"/>
              <a:gd name="connsiteY91" fmla="*/ 688181 h 1912438"/>
              <a:gd name="connsiteX92" fmla="*/ 340039 w 1241443"/>
              <a:gd name="connsiteY92" fmla="*/ 690561 h 1912438"/>
              <a:gd name="connsiteX93" fmla="*/ 180495 w 1241443"/>
              <a:gd name="connsiteY93" fmla="*/ 640556 h 1912438"/>
              <a:gd name="connsiteX94" fmla="*/ 123345 w 1241443"/>
              <a:gd name="connsiteY94" fmla="*/ 626268 h 1912438"/>
              <a:gd name="connsiteX95" fmla="*/ 75720 w 1241443"/>
              <a:gd name="connsiteY95" fmla="*/ 614362 h 1912438"/>
              <a:gd name="connsiteX96" fmla="*/ 75720 w 1241443"/>
              <a:gd name="connsiteY96" fmla="*/ 559593 h 1912438"/>
              <a:gd name="connsiteX97" fmla="*/ 97152 w 1241443"/>
              <a:gd name="connsiteY97" fmla="*/ 514350 h 1912438"/>
              <a:gd name="connsiteX98" fmla="*/ 118583 w 1241443"/>
              <a:gd name="connsiteY98" fmla="*/ 514350 h 1912438"/>
              <a:gd name="connsiteX99" fmla="*/ 128108 w 1241443"/>
              <a:gd name="connsiteY99" fmla="*/ 531018 h 1912438"/>
              <a:gd name="connsiteX100" fmla="*/ 163827 w 1241443"/>
              <a:gd name="connsiteY100" fmla="*/ 561975 h 1912438"/>
              <a:gd name="connsiteX101" fmla="*/ 180495 w 1241443"/>
              <a:gd name="connsiteY101" fmla="*/ 576262 h 1912438"/>
              <a:gd name="connsiteX102" fmla="*/ 256695 w 1241443"/>
              <a:gd name="connsiteY102" fmla="*/ 600075 h 1912438"/>
              <a:gd name="connsiteX103" fmla="*/ 354327 w 1241443"/>
              <a:gd name="connsiteY103" fmla="*/ 611981 h 1912438"/>
              <a:gd name="connsiteX104" fmla="*/ 401952 w 1241443"/>
              <a:gd name="connsiteY104" fmla="*/ 604837 h 1912438"/>
              <a:gd name="connsiteX105" fmla="*/ 454339 w 1241443"/>
              <a:gd name="connsiteY105" fmla="*/ 566737 h 1912438"/>
              <a:gd name="connsiteX106" fmla="*/ 416239 w 1241443"/>
              <a:gd name="connsiteY106" fmla="*/ 552450 h 1912438"/>
              <a:gd name="connsiteX107" fmla="*/ 451958 w 1241443"/>
              <a:gd name="connsiteY107" fmla="*/ 516731 h 1912438"/>
              <a:gd name="connsiteX108" fmla="*/ 537683 w 1241443"/>
              <a:gd name="connsiteY108" fmla="*/ 373856 h 1912438"/>
              <a:gd name="connsiteX109" fmla="*/ 537683 w 1241443"/>
              <a:gd name="connsiteY109" fmla="*/ 328612 h 1912438"/>
              <a:gd name="connsiteX110" fmla="*/ 530539 w 1241443"/>
              <a:gd name="connsiteY110" fmla="*/ 314325 h 1912438"/>
              <a:gd name="connsiteX111" fmla="*/ 501964 w 1241443"/>
              <a:gd name="connsiteY111" fmla="*/ 316706 h 1912438"/>
              <a:gd name="connsiteX112" fmla="*/ 487677 w 1241443"/>
              <a:gd name="connsiteY112" fmla="*/ 316706 h 1912438"/>
              <a:gd name="connsiteX113" fmla="*/ 473389 w 1241443"/>
              <a:gd name="connsiteY113" fmla="*/ 288131 h 1912438"/>
              <a:gd name="connsiteX114" fmla="*/ 473389 w 1241443"/>
              <a:gd name="connsiteY114" fmla="*/ 250031 h 1912438"/>
              <a:gd name="connsiteX115" fmla="*/ 478151 w 1241443"/>
              <a:gd name="connsiteY115" fmla="*/ 192880 h 1912438"/>
              <a:gd name="connsiteX116" fmla="*/ 461483 w 1241443"/>
              <a:gd name="connsiteY116" fmla="*/ 180975 h 1912438"/>
              <a:gd name="connsiteX117" fmla="*/ 449577 w 1241443"/>
              <a:gd name="connsiteY117" fmla="*/ 178594 h 1912438"/>
              <a:gd name="connsiteX118" fmla="*/ 444814 w 1241443"/>
              <a:gd name="connsiteY118" fmla="*/ 107156 h 1912438"/>
              <a:gd name="connsiteX119" fmla="*/ 475770 w 1241443"/>
              <a:gd name="connsiteY119" fmla="*/ 57150 h 1912438"/>
              <a:gd name="connsiteX120" fmla="*/ 518633 w 1241443"/>
              <a:gd name="connsiteY120" fmla="*/ 19050 h 1912438"/>
              <a:gd name="connsiteX121" fmla="*/ 556733 w 1241443"/>
              <a:gd name="connsiteY121" fmla="*/ 9524 h 1912438"/>
              <a:gd name="connsiteX122" fmla="*/ 616264 w 1241443"/>
              <a:gd name="connsiteY122" fmla="*/ 0 h 1912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1241443" h="1912438">
                <a:moveTo>
                  <a:pt x="616264" y="0"/>
                </a:moveTo>
                <a:cubicBezTo>
                  <a:pt x="630155" y="0"/>
                  <a:pt x="628568" y="5160"/>
                  <a:pt x="640077" y="9525"/>
                </a:cubicBezTo>
                <a:cubicBezTo>
                  <a:pt x="651586" y="13890"/>
                  <a:pt x="674208" y="15478"/>
                  <a:pt x="685320" y="26193"/>
                </a:cubicBezTo>
                <a:cubicBezTo>
                  <a:pt x="696432" y="36908"/>
                  <a:pt x="697624" y="56752"/>
                  <a:pt x="706752" y="73818"/>
                </a:cubicBezTo>
                <a:cubicBezTo>
                  <a:pt x="715880" y="90884"/>
                  <a:pt x="732945" y="112712"/>
                  <a:pt x="740089" y="128587"/>
                </a:cubicBezTo>
                <a:cubicBezTo>
                  <a:pt x="747233" y="144462"/>
                  <a:pt x="752789" y="158749"/>
                  <a:pt x="749614" y="169068"/>
                </a:cubicBezTo>
                <a:cubicBezTo>
                  <a:pt x="746439" y="179387"/>
                  <a:pt x="732945" y="179388"/>
                  <a:pt x="721039" y="190500"/>
                </a:cubicBezTo>
                <a:cubicBezTo>
                  <a:pt x="709133" y="201612"/>
                  <a:pt x="685321" y="222646"/>
                  <a:pt x="678177" y="235743"/>
                </a:cubicBezTo>
                <a:cubicBezTo>
                  <a:pt x="671033" y="248840"/>
                  <a:pt x="678177" y="269081"/>
                  <a:pt x="678177" y="269081"/>
                </a:cubicBezTo>
                <a:cubicBezTo>
                  <a:pt x="678177" y="280193"/>
                  <a:pt x="673018" y="288131"/>
                  <a:pt x="678177" y="302418"/>
                </a:cubicBezTo>
                <a:cubicBezTo>
                  <a:pt x="683336" y="316705"/>
                  <a:pt x="701196" y="342900"/>
                  <a:pt x="709133" y="354806"/>
                </a:cubicBezTo>
                <a:cubicBezTo>
                  <a:pt x="717070" y="366712"/>
                  <a:pt x="722230" y="366315"/>
                  <a:pt x="725802" y="373856"/>
                </a:cubicBezTo>
                <a:cubicBezTo>
                  <a:pt x="729374" y="381397"/>
                  <a:pt x="719848" y="386556"/>
                  <a:pt x="730564" y="400050"/>
                </a:cubicBezTo>
                <a:cubicBezTo>
                  <a:pt x="741280" y="413544"/>
                  <a:pt x="774220" y="435371"/>
                  <a:pt x="790095" y="454818"/>
                </a:cubicBezTo>
                <a:cubicBezTo>
                  <a:pt x="805970" y="474265"/>
                  <a:pt x="817877" y="502047"/>
                  <a:pt x="825814" y="516731"/>
                </a:cubicBezTo>
                <a:cubicBezTo>
                  <a:pt x="833751" y="531415"/>
                  <a:pt x="837720" y="542925"/>
                  <a:pt x="837720" y="542925"/>
                </a:cubicBezTo>
                <a:cubicBezTo>
                  <a:pt x="838514" y="547687"/>
                  <a:pt x="826608" y="536972"/>
                  <a:pt x="830577" y="545306"/>
                </a:cubicBezTo>
                <a:cubicBezTo>
                  <a:pt x="834546" y="553640"/>
                  <a:pt x="847642" y="570309"/>
                  <a:pt x="861533" y="592931"/>
                </a:cubicBezTo>
                <a:cubicBezTo>
                  <a:pt x="875424" y="615553"/>
                  <a:pt x="900427" y="656828"/>
                  <a:pt x="913921" y="681037"/>
                </a:cubicBezTo>
                <a:cubicBezTo>
                  <a:pt x="927415" y="705246"/>
                  <a:pt x="929002" y="715167"/>
                  <a:pt x="942496" y="738186"/>
                </a:cubicBezTo>
                <a:cubicBezTo>
                  <a:pt x="955990" y="761205"/>
                  <a:pt x="981389" y="795336"/>
                  <a:pt x="994883" y="819149"/>
                </a:cubicBezTo>
                <a:cubicBezTo>
                  <a:pt x="1008377" y="842962"/>
                  <a:pt x="1015124" y="865187"/>
                  <a:pt x="1023458" y="881062"/>
                </a:cubicBezTo>
                <a:cubicBezTo>
                  <a:pt x="1031792" y="896937"/>
                  <a:pt x="1036158" y="905272"/>
                  <a:pt x="1044889" y="914400"/>
                </a:cubicBezTo>
                <a:cubicBezTo>
                  <a:pt x="1053620" y="923528"/>
                  <a:pt x="1067907" y="926703"/>
                  <a:pt x="1075845" y="935831"/>
                </a:cubicBezTo>
                <a:cubicBezTo>
                  <a:pt x="1083783" y="944959"/>
                  <a:pt x="1089736" y="958849"/>
                  <a:pt x="1092514" y="969168"/>
                </a:cubicBezTo>
                <a:cubicBezTo>
                  <a:pt x="1095292" y="979487"/>
                  <a:pt x="1097277" y="989409"/>
                  <a:pt x="1092514" y="997743"/>
                </a:cubicBezTo>
                <a:cubicBezTo>
                  <a:pt x="1087752" y="1006078"/>
                  <a:pt x="1076639" y="1012031"/>
                  <a:pt x="1063939" y="1019175"/>
                </a:cubicBezTo>
                <a:cubicBezTo>
                  <a:pt x="1051239" y="1026319"/>
                  <a:pt x="1027426" y="1036241"/>
                  <a:pt x="1016314" y="1040606"/>
                </a:cubicBezTo>
                <a:cubicBezTo>
                  <a:pt x="1005202" y="1044971"/>
                  <a:pt x="1001233" y="1050527"/>
                  <a:pt x="997264" y="1045368"/>
                </a:cubicBezTo>
                <a:cubicBezTo>
                  <a:pt x="993295" y="1040209"/>
                  <a:pt x="994883" y="1019969"/>
                  <a:pt x="992502" y="1009650"/>
                </a:cubicBezTo>
                <a:cubicBezTo>
                  <a:pt x="990121" y="999331"/>
                  <a:pt x="984564" y="994568"/>
                  <a:pt x="982977" y="983456"/>
                </a:cubicBezTo>
                <a:cubicBezTo>
                  <a:pt x="981390" y="972344"/>
                  <a:pt x="983374" y="953691"/>
                  <a:pt x="982977" y="942975"/>
                </a:cubicBezTo>
                <a:cubicBezTo>
                  <a:pt x="982580" y="932259"/>
                  <a:pt x="990914" y="935037"/>
                  <a:pt x="980595" y="919162"/>
                </a:cubicBezTo>
                <a:cubicBezTo>
                  <a:pt x="970276" y="903287"/>
                  <a:pt x="941701" y="875109"/>
                  <a:pt x="921064" y="847725"/>
                </a:cubicBezTo>
                <a:cubicBezTo>
                  <a:pt x="900427" y="820341"/>
                  <a:pt x="874629" y="781446"/>
                  <a:pt x="856770" y="754855"/>
                </a:cubicBezTo>
                <a:cubicBezTo>
                  <a:pt x="838911" y="728264"/>
                  <a:pt x="829386" y="713184"/>
                  <a:pt x="813908" y="688181"/>
                </a:cubicBezTo>
                <a:cubicBezTo>
                  <a:pt x="798430" y="663178"/>
                  <a:pt x="771839" y="605234"/>
                  <a:pt x="763902" y="604837"/>
                </a:cubicBezTo>
                <a:cubicBezTo>
                  <a:pt x="755965" y="604440"/>
                  <a:pt x="755965" y="628252"/>
                  <a:pt x="766283" y="685799"/>
                </a:cubicBezTo>
                <a:cubicBezTo>
                  <a:pt x="776602" y="743346"/>
                  <a:pt x="818669" y="893365"/>
                  <a:pt x="825813" y="950118"/>
                </a:cubicBezTo>
                <a:cubicBezTo>
                  <a:pt x="832957" y="1006871"/>
                  <a:pt x="805573" y="996157"/>
                  <a:pt x="809145" y="1026319"/>
                </a:cubicBezTo>
                <a:cubicBezTo>
                  <a:pt x="812717" y="1056481"/>
                  <a:pt x="831767" y="1087834"/>
                  <a:pt x="847245" y="1131093"/>
                </a:cubicBezTo>
                <a:cubicBezTo>
                  <a:pt x="862723" y="1174352"/>
                  <a:pt x="885743" y="1243408"/>
                  <a:pt x="902015" y="1285874"/>
                </a:cubicBezTo>
                <a:cubicBezTo>
                  <a:pt x="918287" y="1328340"/>
                  <a:pt x="924240" y="1353343"/>
                  <a:pt x="944877" y="1385887"/>
                </a:cubicBezTo>
                <a:cubicBezTo>
                  <a:pt x="965514" y="1418431"/>
                  <a:pt x="994485" y="1434307"/>
                  <a:pt x="1025838" y="1481138"/>
                </a:cubicBezTo>
                <a:cubicBezTo>
                  <a:pt x="1057191" y="1527969"/>
                  <a:pt x="1108389" y="1633538"/>
                  <a:pt x="1132995" y="1666875"/>
                </a:cubicBezTo>
                <a:cubicBezTo>
                  <a:pt x="1157602" y="1700212"/>
                  <a:pt x="1158793" y="1676400"/>
                  <a:pt x="1173477" y="1681162"/>
                </a:cubicBezTo>
                <a:cubicBezTo>
                  <a:pt x="1188161" y="1685924"/>
                  <a:pt x="1209990" y="1687116"/>
                  <a:pt x="1221102" y="1695450"/>
                </a:cubicBezTo>
                <a:cubicBezTo>
                  <a:pt x="1232215" y="1703784"/>
                  <a:pt x="1245708" y="1721246"/>
                  <a:pt x="1240152" y="1731168"/>
                </a:cubicBezTo>
                <a:cubicBezTo>
                  <a:pt x="1234596" y="1741090"/>
                  <a:pt x="1212767" y="1738709"/>
                  <a:pt x="1187764" y="1754981"/>
                </a:cubicBezTo>
                <a:cubicBezTo>
                  <a:pt x="1162761" y="1771253"/>
                  <a:pt x="1123073" y="1806972"/>
                  <a:pt x="1090133" y="1828800"/>
                </a:cubicBezTo>
                <a:cubicBezTo>
                  <a:pt x="1057193" y="1850628"/>
                  <a:pt x="1013536" y="1874044"/>
                  <a:pt x="990120" y="1885950"/>
                </a:cubicBezTo>
                <a:cubicBezTo>
                  <a:pt x="966704" y="1897856"/>
                  <a:pt x="956386" y="1903809"/>
                  <a:pt x="949639" y="1900237"/>
                </a:cubicBezTo>
                <a:cubicBezTo>
                  <a:pt x="942892" y="1896665"/>
                  <a:pt x="949639" y="1864518"/>
                  <a:pt x="949639" y="1864518"/>
                </a:cubicBezTo>
                <a:cubicBezTo>
                  <a:pt x="949639" y="1854199"/>
                  <a:pt x="944083" y="1851819"/>
                  <a:pt x="949639" y="1838325"/>
                </a:cubicBezTo>
                <a:cubicBezTo>
                  <a:pt x="955195" y="1824831"/>
                  <a:pt x="982977" y="1783556"/>
                  <a:pt x="982977" y="1783556"/>
                </a:cubicBezTo>
                <a:cubicBezTo>
                  <a:pt x="992899" y="1767284"/>
                  <a:pt x="1000836" y="1756171"/>
                  <a:pt x="1009170" y="1740693"/>
                </a:cubicBezTo>
                <a:cubicBezTo>
                  <a:pt x="1017504" y="1725215"/>
                  <a:pt x="1051636" y="1724818"/>
                  <a:pt x="1032983" y="1690687"/>
                </a:cubicBezTo>
                <a:cubicBezTo>
                  <a:pt x="1014330" y="1656556"/>
                  <a:pt x="928208" y="1570434"/>
                  <a:pt x="897252" y="1535906"/>
                </a:cubicBezTo>
                <a:cubicBezTo>
                  <a:pt x="866296" y="1501378"/>
                  <a:pt x="861929" y="1496218"/>
                  <a:pt x="847245" y="1483518"/>
                </a:cubicBezTo>
                <a:cubicBezTo>
                  <a:pt x="832561" y="1470818"/>
                  <a:pt x="823829" y="1477565"/>
                  <a:pt x="809145" y="1459706"/>
                </a:cubicBezTo>
                <a:cubicBezTo>
                  <a:pt x="794461" y="1441847"/>
                  <a:pt x="775014" y="1407318"/>
                  <a:pt x="759139" y="1376362"/>
                </a:cubicBezTo>
                <a:cubicBezTo>
                  <a:pt x="743264" y="1345406"/>
                  <a:pt x="726595" y="1298971"/>
                  <a:pt x="713895" y="1273968"/>
                </a:cubicBezTo>
                <a:cubicBezTo>
                  <a:pt x="701195" y="1248965"/>
                  <a:pt x="706355" y="1212453"/>
                  <a:pt x="682939" y="1226343"/>
                </a:cubicBezTo>
                <a:cubicBezTo>
                  <a:pt x="659523" y="1240233"/>
                  <a:pt x="607532" y="1314052"/>
                  <a:pt x="573401" y="1357311"/>
                </a:cubicBezTo>
                <a:cubicBezTo>
                  <a:pt x="539270" y="1400570"/>
                  <a:pt x="513474" y="1420811"/>
                  <a:pt x="478152" y="1485899"/>
                </a:cubicBezTo>
                <a:cubicBezTo>
                  <a:pt x="442830" y="1550987"/>
                  <a:pt x="388854" y="1693068"/>
                  <a:pt x="361470" y="1747837"/>
                </a:cubicBezTo>
                <a:cubicBezTo>
                  <a:pt x="334086" y="1802606"/>
                  <a:pt x="319004" y="1791493"/>
                  <a:pt x="313845" y="1814512"/>
                </a:cubicBezTo>
                <a:cubicBezTo>
                  <a:pt x="308686" y="1837531"/>
                  <a:pt x="331704" y="1869678"/>
                  <a:pt x="330514" y="1885950"/>
                </a:cubicBezTo>
                <a:cubicBezTo>
                  <a:pt x="329324" y="1902222"/>
                  <a:pt x="327736" y="1914524"/>
                  <a:pt x="306702" y="1912143"/>
                </a:cubicBezTo>
                <a:cubicBezTo>
                  <a:pt x="285668" y="1909762"/>
                  <a:pt x="240820" y="1884759"/>
                  <a:pt x="204308" y="1871662"/>
                </a:cubicBezTo>
                <a:cubicBezTo>
                  <a:pt x="167796" y="1858565"/>
                  <a:pt x="120568" y="1846659"/>
                  <a:pt x="87627" y="1833562"/>
                </a:cubicBezTo>
                <a:cubicBezTo>
                  <a:pt x="54686" y="1820465"/>
                  <a:pt x="20158" y="1803003"/>
                  <a:pt x="6664" y="1793081"/>
                </a:cubicBezTo>
                <a:cubicBezTo>
                  <a:pt x="-6830" y="1783159"/>
                  <a:pt x="3886" y="1781968"/>
                  <a:pt x="6664" y="1774031"/>
                </a:cubicBezTo>
                <a:cubicBezTo>
                  <a:pt x="9442" y="1766094"/>
                  <a:pt x="17380" y="1751409"/>
                  <a:pt x="23333" y="1745456"/>
                </a:cubicBezTo>
                <a:cubicBezTo>
                  <a:pt x="29286" y="1739503"/>
                  <a:pt x="27699" y="1741090"/>
                  <a:pt x="42383" y="1738312"/>
                </a:cubicBezTo>
                <a:cubicBezTo>
                  <a:pt x="57067" y="1735534"/>
                  <a:pt x="87230" y="1730374"/>
                  <a:pt x="111439" y="1728787"/>
                </a:cubicBezTo>
                <a:cubicBezTo>
                  <a:pt x="135648" y="1727200"/>
                  <a:pt x="166208" y="1729581"/>
                  <a:pt x="187639" y="1728787"/>
                </a:cubicBezTo>
                <a:cubicBezTo>
                  <a:pt x="209070" y="1727993"/>
                  <a:pt x="231296" y="1722834"/>
                  <a:pt x="240027" y="1724025"/>
                </a:cubicBezTo>
                <a:cubicBezTo>
                  <a:pt x="244393" y="1724621"/>
                  <a:pt x="242508" y="1730772"/>
                  <a:pt x="240474" y="1735187"/>
                </a:cubicBezTo>
                <a:lnTo>
                  <a:pt x="240218" y="1735657"/>
                </a:lnTo>
                <a:lnTo>
                  <a:pt x="240027" y="1735931"/>
                </a:lnTo>
                <a:cubicBezTo>
                  <a:pt x="238142" y="1739106"/>
                  <a:pt x="237745" y="1740024"/>
                  <a:pt x="238074" y="1739596"/>
                </a:cubicBezTo>
                <a:lnTo>
                  <a:pt x="240218" y="1735657"/>
                </a:lnTo>
                <a:lnTo>
                  <a:pt x="258481" y="1709440"/>
                </a:lnTo>
                <a:cubicBezTo>
                  <a:pt x="266518" y="1696442"/>
                  <a:pt x="275944" y="1677591"/>
                  <a:pt x="285270" y="1647825"/>
                </a:cubicBezTo>
                <a:cubicBezTo>
                  <a:pt x="303923" y="1588294"/>
                  <a:pt x="311465" y="1479947"/>
                  <a:pt x="351946" y="1378744"/>
                </a:cubicBezTo>
                <a:cubicBezTo>
                  <a:pt x="392427" y="1277541"/>
                  <a:pt x="528158" y="1131093"/>
                  <a:pt x="528159" y="1040606"/>
                </a:cubicBezTo>
                <a:cubicBezTo>
                  <a:pt x="528160" y="950119"/>
                  <a:pt x="513475" y="912017"/>
                  <a:pt x="509109" y="878680"/>
                </a:cubicBezTo>
                <a:cubicBezTo>
                  <a:pt x="504743" y="845343"/>
                  <a:pt x="501965" y="883840"/>
                  <a:pt x="501965" y="840581"/>
                </a:cubicBezTo>
                <a:cubicBezTo>
                  <a:pt x="501965" y="797322"/>
                  <a:pt x="509902" y="654050"/>
                  <a:pt x="509108" y="619125"/>
                </a:cubicBezTo>
                <a:cubicBezTo>
                  <a:pt x="508314" y="584200"/>
                  <a:pt x="510696" y="619522"/>
                  <a:pt x="497202" y="631031"/>
                </a:cubicBezTo>
                <a:cubicBezTo>
                  <a:pt x="483708" y="642540"/>
                  <a:pt x="454339" y="678259"/>
                  <a:pt x="428145" y="688181"/>
                </a:cubicBezTo>
                <a:cubicBezTo>
                  <a:pt x="401951" y="698103"/>
                  <a:pt x="381314" y="698498"/>
                  <a:pt x="340039" y="690561"/>
                </a:cubicBezTo>
                <a:cubicBezTo>
                  <a:pt x="298764" y="682624"/>
                  <a:pt x="216611" y="651272"/>
                  <a:pt x="180495" y="640556"/>
                </a:cubicBezTo>
                <a:cubicBezTo>
                  <a:pt x="144379" y="629841"/>
                  <a:pt x="142395" y="631031"/>
                  <a:pt x="123345" y="626268"/>
                </a:cubicBezTo>
                <a:cubicBezTo>
                  <a:pt x="105883" y="621902"/>
                  <a:pt x="83657" y="625475"/>
                  <a:pt x="75720" y="614362"/>
                </a:cubicBezTo>
                <a:cubicBezTo>
                  <a:pt x="67782" y="603250"/>
                  <a:pt x="72148" y="576262"/>
                  <a:pt x="75720" y="559593"/>
                </a:cubicBezTo>
                <a:cubicBezTo>
                  <a:pt x="79292" y="542924"/>
                  <a:pt x="90008" y="521891"/>
                  <a:pt x="97152" y="514350"/>
                </a:cubicBezTo>
                <a:cubicBezTo>
                  <a:pt x="104296" y="506810"/>
                  <a:pt x="113424" y="511572"/>
                  <a:pt x="118583" y="514350"/>
                </a:cubicBezTo>
                <a:cubicBezTo>
                  <a:pt x="123742" y="517128"/>
                  <a:pt x="120567" y="523081"/>
                  <a:pt x="128108" y="531018"/>
                </a:cubicBezTo>
                <a:cubicBezTo>
                  <a:pt x="135649" y="538955"/>
                  <a:pt x="163827" y="561975"/>
                  <a:pt x="163827" y="561975"/>
                </a:cubicBezTo>
                <a:cubicBezTo>
                  <a:pt x="172558" y="569516"/>
                  <a:pt x="165017" y="569912"/>
                  <a:pt x="180495" y="576262"/>
                </a:cubicBezTo>
                <a:cubicBezTo>
                  <a:pt x="195973" y="582612"/>
                  <a:pt x="227723" y="594122"/>
                  <a:pt x="256695" y="600075"/>
                </a:cubicBezTo>
                <a:cubicBezTo>
                  <a:pt x="285667" y="606028"/>
                  <a:pt x="330118" y="611187"/>
                  <a:pt x="354327" y="611981"/>
                </a:cubicBezTo>
                <a:cubicBezTo>
                  <a:pt x="378536" y="612775"/>
                  <a:pt x="385283" y="612378"/>
                  <a:pt x="401952" y="604837"/>
                </a:cubicBezTo>
                <a:cubicBezTo>
                  <a:pt x="418621" y="597296"/>
                  <a:pt x="451958" y="575468"/>
                  <a:pt x="454339" y="566737"/>
                </a:cubicBezTo>
                <a:cubicBezTo>
                  <a:pt x="456720" y="558006"/>
                  <a:pt x="416636" y="560784"/>
                  <a:pt x="416239" y="552450"/>
                </a:cubicBezTo>
                <a:cubicBezTo>
                  <a:pt x="415842" y="544116"/>
                  <a:pt x="431717" y="546497"/>
                  <a:pt x="451958" y="516731"/>
                </a:cubicBezTo>
                <a:cubicBezTo>
                  <a:pt x="472199" y="486965"/>
                  <a:pt x="523396" y="405209"/>
                  <a:pt x="537683" y="373856"/>
                </a:cubicBezTo>
                <a:cubicBezTo>
                  <a:pt x="551970" y="342503"/>
                  <a:pt x="538874" y="338534"/>
                  <a:pt x="537683" y="328612"/>
                </a:cubicBezTo>
                <a:cubicBezTo>
                  <a:pt x="536492" y="318690"/>
                  <a:pt x="536492" y="316309"/>
                  <a:pt x="530539" y="314325"/>
                </a:cubicBezTo>
                <a:cubicBezTo>
                  <a:pt x="524586" y="312341"/>
                  <a:pt x="509108" y="316309"/>
                  <a:pt x="501964" y="316706"/>
                </a:cubicBezTo>
                <a:cubicBezTo>
                  <a:pt x="494820" y="317103"/>
                  <a:pt x="492439" y="321468"/>
                  <a:pt x="487677" y="316706"/>
                </a:cubicBezTo>
                <a:cubicBezTo>
                  <a:pt x="482915" y="311944"/>
                  <a:pt x="475770" y="299243"/>
                  <a:pt x="473389" y="288131"/>
                </a:cubicBezTo>
                <a:cubicBezTo>
                  <a:pt x="471008" y="277019"/>
                  <a:pt x="472595" y="265906"/>
                  <a:pt x="473389" y="250031"/>
                </a:cubicBezTo>
                <a:cubicBezTo>
                  <a:pt x="474183" y="234156"/>
                  <a:pt x="480135" y="204389"/>
                  <a:pt x="478151" y="192880"/>
                </a:cubicBezTo>
                <a:cubicBezTo>
                  <a:pt x="476167" y="181371"/>
                  <a:pt x="462673" y="186928"/>
                  <a:pt x="461483" y="180975"/>
                </a:cubicBezTo>
                <a:cubicBezTo>
                  <a:pt x="460292" y="175022"/>
                  <a:pt x="452355" y="190897"/>
                  <a:pt x="449577" y="178594"/>
                </a:cubicBezTo>
                <a:cubicBezTo>
                  <a:pt x="446799" y="166291"/>
                  <a:pt x="440449" y="127397"/>
                  <a:pt x="444814" y="107156"/>
                </a:cubicBezTo>
                <a:cubicBezTo>
                  <a:pt x="449180" y="86915"/>
                  <a:pt x="463467" y="71834"/>
                  <a:pt x="475770" y="57150"/>
                </a:cubicBezTo>
                <a:cubicBezTo>
                  <a:pt x="488073" y="42466"/>
                  <a:pt x="505139" y="26988"/>
                  <a:pt x="518633" y="19050"/>
                </a:cubicBezTo>
                <a:cubicBezTo>
                  <a:pt x="532127" y="11112"/>
                  <a:pt x="540461" y="12699"/>
                  <a:pt x="556733" y="9524"/>
                </a:cubicBezTo>
                <a:cubicBezTo>
                  <a:pt x="573005" y="6349"/>
                  <a:pt x="602373" y="0"/>
                  <a:pt x="616264" y="0"/>
                </a:cubicBezTo>
                <a:close/>
              </a:path>
            </a:pathLst>
          </a:custGeom>
        </p:spPr>
      </p:pic>
      <p:grpSp>
        <p:nvGrpSpPr>
          <p:cNvPr id="66" name="グループ化 65">
            <a:extLst>
              <a:ext uri="{FF2B5EF4-FFF2-40B4-BE49-F238E27FC236}">
                <a16:creationId xmlns:a16="http://schemas.microsoft.com/office/drawing/2014/main" id="{6FCF5BEE-CF38-7090-CF2D-52F53955DA9D}"/>
              </a:ext>
            </a:extLst>
          </p:cNvPr>
          <p:cNvGrpSpPr/>
          <p:nvPr/>
        </p:nvGrpSpPr>
        <p:grpSpPr>
          <a:xfrm>
            <a:off x="1127919" y="1733259"/>
            <a:ext cx="3931736" cy="652739"/>
            <a:chOff x="2031555" y="2508043"/>
            <a:chExt cx="3931736" cy="652739"/>
          </a:xfrm>
        </p:grpSpPr>
        <p:sp>
          <p:nvSpPr>
            <p:cNvPr id="101" name="楕円 100">
              <a:extLst>
                <a:ext uri="{FF2B5EF4-FFF2-40B4-BE49-F238E27FC236}">
                  <a16:creationId xmlns:a16="http://schemas.microsoft.com/office/drawing/2014/main" id="{0FEFCF44-2AC7-E8E3-D188-8CF0E3F5E7FF}"/>
                </a:ext>
              </a:extLst>
            </p:cNvPr>
            <p:cNvSpPr/>
            <p:nvPr/>
          </p:nvSpPr>
          <p:spPr>
            <a:xfrm>
              <a:off x="2032816" y="2589853"/>
              <a:ext cx="1842122" cy="570929"/>
            </a:xfrm>
            <a:prstGeom prst="ellipse">
              <a:avLst/>
            </a:prstGeom>
            <a:solidFill>
              <a:schemeClr val="accent6">
                <a:lumMod val="40000"/>
                <a:lumOff val="60000"/>
              </a:schemeClr>
            </a:solidFill>
            <a:ln>
              <a:solidFill>
                <a:schemeClr val="accent6">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楕円 103">
              <a:extLst>
                <a:ext uri="{FF2B5EF4-FFF2-40B4-BE49-F238E27FC236}">
                  <a16:creationId xmlns:a16="http://schemas.microsoft.com/office/drawing/2014/main" id="{5404CE3B-E9E5-2DB1-620E-92E4620089C2}"/>
                </a:ext>
              </a:extLst>
            </p:cNvPr>
            <p:cNvSpPr/>
            <p:nvPr/>
          </p:nvSpPr>
          <p:spPr>
            <a:xfrm>
              <a:off x="3590116" y="2550715"/>
              <a:ext cx="2006816" cy="578316"/>
            </a:xfrm>
            <a:prstGeom prst="ellipse">
              <a:avLst/>
            </a:prstGeom>
            <a:solidFill>
              <a:schemeClr val="accent6">
                <a:lumMod val="40000"/>
                <a:lumOff val="60000"/>
              </a:schemeClr>
            </a:solidFill>
            <a:ln>
              <a:solidFill>
                <a:schemeClr val="accent6">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9" name="テキスト ボックス 218">
              <a:extLst>
                <a:ext uri="{FF2B5EF4-FFF2-40B4-BE49-F238E27FC236}">
                  <a16:creationId xmlns:a16="http://schemas.microsoft.com/office/drawing/2014/main" id="{B755B47B-FF32-1CDD-9871-E29E4A43896A}"/>
                </a:ext>
              </a:extLst>
            </p:cNvPr>
            <p:cNvSpPr txBox="1"/>
            <p:nvPr/>
          </p:nvSpPr>
          <p:spPr>
            <a:xfrm>
              <a:off x="2031555" y="2508043"/>
              <a:ext cx="3931736" cy="584775"/>
            </a:xfrm>
            <a:prstGeom prst="rect">
              <a:avLst/>
            </a:prstGeom>
            <a:noFill/>
          </p:spPr>
          <p:txBody>
            <a:bodyPr wrap="square" rtlCol="0">
              <a:spAutoFit/>
            </a:bodyPr>
            <a:lstStyle/>
            <a:p>
              <a:pPr algn="ctr"/>
              <a:r>
                <a:rPr kumimoji="1" lang="ja-JP" altLang="en-US" sz="1600" b="1" dirty="0">
                  <a:ln w="19050">
                    <a:noFill/>
                  </a:ln>
                  <a:effectLst/>
                  <a:latin typeface="UD デジタル 教科書体 NK-R" panose="02020400000000000000" pitchFamily="18" charset="-128"/>
                  <a:ea typeface="UD デジタル 教科書体 NK-R" panose="02020400000000000000" pitchFamily="18" charset="-128"/>
                </a:rPr>
                <a:t>詳細は学会</a:t>
              </a:r>
              <a:r>
                <a:rPr kumimoji="1" lang="en-US" altLang="ja-JP" sz="1600" b="1" dirty="0">
                  <a:ln w="19050">
                    <a:noFill/>
                  </a:ln>
                  <a:effectLst/>
                  <a:latin typeface="UD デジタル 教科書体 NK-R" panose="02020400000000000000" pitchFamily="18" charset="-128"/>
                  <a:ea typeface="UD デジタル 教科書体 NK-R" panose="02020400000000000000" pitchFamily="18" charset="-128"/>
                </a:rPr>
                <a:t>HP</a:t>
              </a:r>
              <a:r>
                <a:rPr kumimoji="1" lang="ja-JP" altLang="en-US" sz="1600" b="1" dirty="0">
                  <a:ln w="19050">
                    <a:noFill/>
                  </a:ln>
                  <a:effectLst/>
                  <a:latin typeface="UD デジタル 教科書体 NK-R" panose="02020400000000000000" pitchFamily="18" charset="-128"/>
                  <a:ea typeface="UD デジタル 教科書体 NK-R" panose="02020400000000000000" pitchFamily="18" charset="-128"/>
                </a:rPr>
                <a:t>をご覧ください。右</a:t>
              </a:r>
              <a:r>
                <a:rPr kumimoji="1" lang="en-US" altLang="ja-JP" sz="1600" b="1" dirty="0">
                  <a:ln w="19050">
                    <a:noFill/>
                  </a:ln>
                  <a:effectLst/>
                  <a:latin typeface="UD デジタル 教科書体 NK-R" panose="02020400000000000000" pitchFamily="18" charset="-128"/>
                  <a:ea typeface="UD デジタル 教科書体 NK-R" panose="02020400000000000000" pitchFamily="18" charset="-128"/>
                </a:rPr>
                <a:t>QR</a:t>
              </a:r>
              <a:r>
                <a:rPr kumimoji="1" lang="ja-JP" altLang="en-US" sz="1600" b="1" dirty="0">
                  <a:ln w="19050">
                    <a:noFill/>
                  </a:ln>
                  <a:effectLst/>
                  <a:latin typeface="UD デジタル 教科書体 NK-R" panose="02020400000000000000" pitchFamily="18" charset="-128"/>
                  <a:ea typeface="UD デジタル 教科書体 NK-R" panose="02020400000000000000" pitchFamily="18" charset="-128"/>
                </a:rPr>
                <a:t>コードから開くことができます</a:t>
              </a:r>
            </a:p>
          </p:txBody>
        </p:sp>
      </p:grpSp>
      <p:pic>
        <p:nvPicPr>
          <p:cNvPr id="69" name="図 68">
            <a:extLst>
              <a:ext uri="{FF2B5EF4-FFF2-40B4-BE49-F238E27FC236}">
                <a16:creationId xmlns:a16="http://schemas.microsoft.com/office/drawing/2014/main" id="{0FE5A92B-B912-52B5-3813-6F96707E18EA}"/>
              </a:ext>
            </a:extLst>
          </p:cNvPr>
          <p:cNvPicPr>
            <a:picLocks noChangeAspect="1"/>
          </p:cNvPicPr>
          <p:nvPr/>
        </p:nvPicPr>
        <p:blipFill>
          <a:blip r:embed="rId5"/>
          <a:stretch>
            <a:fillRect/>
          </a:stretch>
        </p:blipFill>
        <p:spPr>
          <a:xfrm>
            <a:off x="5225011" y="1768092"/>
            <a:ext cx="559664" cy="595387"/>
          </a:xfrm>
          <a:prstGeom prst="rect">
            <a:avLst/>
          </a:prstGeom>
        </p:spPr>
      </p:pic>
      <p:sp>
        <p:nvSpPr>
          <p:cNvPr id="74" name="テキスト ボックス 73">
            <a:extLst>
              <a:ext uri="{FF2B5EF4-FFF2-40B4-BE49-F238E27FC236}">
                <a16:creationId xmlns:a16="http://schemas.microsoft.com/office/drawing/2014/main" id="{EA5910DB-CC4F-CB8B-B371-F0CEBABD2C68}"/>
              </a:ext>
            </a:extLst>
          </p:cNvPr>
          <p:cNvSpPr txBox="1"/>
          <p:nvPr/>
        </p:nvSpPr>
        <p:spPr>
          <a:xfrm>
            <a:off x="789117" y="3013291"/>
            <a:ext cx="5349816" cy="1477328"/>
          </a:xfrm>
          <a:prstGeom prst="rect">
            <a:avLst/>
          </a:prstGeom>
          <a:noFill/>
        </p:spPr>
        <p:txBody>
          <a:bodyPr wrap="square">
            <a:spAutoFit/>
          </a:bodyPr>
          <a:lstStyle/>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10</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月</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25</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日㈯</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9:30</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　</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16:30</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受付</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8</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30</a:t>
            </a: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a:t>
            </a:r>
          </a:p>
          <a:p>
            <a:pPr algn="just"/>
            <a:endParaRPr lang="en-US"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a:t>
            </a:r>
          </a:p>
          <a:p>
            <a:pPr indent="447675"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26</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日㈰</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9:00</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　</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11:30</a:t>
            </a:r>
          </a:p>
          <a:p>
            <a:pPr indent="447675" algn="just"/>
            <a:r>
              <a:rPr lang="ja-JP" altLang="en-US" kern="100" dirty="0">
                <a:latin typeface="游明朝" panose="02020400000000000000" pitchFamily="18" charset="-128"/>
                <a:ea typeface="游明朝" panose="02020400000000000000" pitchFamily="18" charset="-128"/>
                <a:cs typeface="Times New Roman" panose="02020603050405020304" pitchFamily="18" charset="0"/>
              </a:rPr>
              <a:t>特別講演、ワークショップなど</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77" name="テキスト ボックス 76">
            <a:extLst>
              <a:ext uri="{FF2B5EF4-FFF2-40B4-BE49-F238E27FC236}">
                <a16:creationId xmlns:a16="http://schemas.microsoft.com/office/drawing/2014/main" id="{567D41D4-4A32-2F76-E588-BB5C726AF25C}"/>
              </a:ext>
            </a:extLst>
          </p:cNvPr>
          <p:cNvSpPr txBox="1"/>
          <p:nvPr/>
        </p:nvSpPr>
        <p:spPr>
          <a:xfrm>
            <a:off x="1018720" y="4505130"/>
            <a:ext cx="4326119" cy="646331"/>
          </a:xfrm>
          <a:prstGeom prst="rect">
            <a:avLst/>
          </a:prstGeom>
          <a:noFill/>
        </p:spPr>
        <p:txBody>
          <a:bodyPr wrap="square">
            <a:spAutoFit/>
          </a:bodyPr>
          <a:lstStyle/>
          <a:p>
            <a:pPr algn="just"/>
            <a:r>
              <a:rPr lang="ja-JP" altLang="ja-JP" sz="1800" kern="100" dirty="0">
                <a:solidFill>
                  <a:srgbClr val="000000"/>
                </a:solidFill>
                <a:effectLst/>
                <a:latin typeface="游明朝" panose="02020400000000000000" pitchFamily="18" charset="-128"/>
                <a:ea typeface="ＭＳ 明朝" panose="02020609040205080304" pitchFamily="17" charset="-128"/>
                <a:cs typeface="Times New Roman" panose="02020603050405020304" pitchFamily="18" charset="0"/>
              </a:rPr>
              <a:t>会　場：福井工業</a:t>
            </a:r>
            <a:r>
              <a:rPr lang="ja-JP" altLang="ja-JP" sz="1800" kern="100" dirty="0">
                <a:solidFill>
                  <a:srgbClr val="000000"/>
                </a:solidFill>
                <a:effectLst/>
                <a:latin typeface="游明朝" panose="02020400000000000000" pitchFamily="18" charset="-128"/>
                <a:ea typeface="游明朝" panose="02020400000000000000" pitchFamily="18" charset="-128"/>
                <a:cs typeface="Times New Roman" panose="02020603050405020304" pitchFamily="18" charset="0"/>
              </a:rPr>
              <a:t>大学</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809625" algn="just"/>
            <a:r>
              <a:rPr lang="en-US" altLang="ja-JP" sz="1800" kern="100" dirty="0">
                <a:solidFill>
                  <a:srgbClr val="000000"/>
                </a:solidFill>
                <a:effectLst/>
                <a:latin typeface="游明朝" panose="02020400000000000000" pitchFamily="18" charset="-128"/>
                <a:ea typeface="游明朝" panose="02020400000000000000" pitchFamily="18" charset="-128"/>
                <a:cs typeface="Times New Roman" panose="02020603050405020304" pitchFamily="18" charset="0"/>
              </a:rPr>
              <a:t>https://www.fukui-ut.ac.jp/</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79" name="テキスト ボックス 78">
            <a:extLst>
              <a:ext uri="{FF2B5EF4-FFF2-40B4-BE49-F238E27FC236}">
                <a16:creationId xmlns:a16="http://schemas.microsoft.com/office/drawing/2014/main" id="{51805757-7EBB-5B6E-B4AB-7406CC4C1EAB}"/>
              </a:ext>
            </a:extLst>
          </p:cNvPr>
          <p:cNvSpPr txBox="1"/>
          <p:nvPr/>
        </p:nvSpPr>
        <p:spPr>
          <a:xfrm>
            <a:off x="1184665" y="5118302"/>
            <a:ext cx="4366815" cy="369332"/>
          </a:xfrm>
          <a:prstGeom prst="rect">
            <a:avLst/>
          </a:prstGeom>
          <a:noFill/>
        </p:spPr>
        <p:txBody>
          <a:bodyPr wrap="square">
            <a:spAutoFit/>
          </a:bodyPr>
          <a:lstStyle/>
          <a:p>
            <a:r>
              <a:rPr lang="ja-JP" altLang="ja-JP" sz="1800" dirty="0">
                <a:effectLst/>
                <a:ea typeface="ＭＳ 明朝" panose="02020609040205080304" pitchFamily="17" charset="-128"/>
                <a:cs typeface="Times New Roman" panose="02020603050405020304" pitchFamily="18" charset="0"/>
              </a:rPr>
              <a:t>大会長：</a:t>
            </a:r>
            <a:r>
              <a:rPr lang="en-US" altLang="ja-JP" sz="1800" dirty="0">
                <a:effectLst/>
                <a:ea typeface="ＭＳ 明朝" panose="02020609040205080304" pitchFamily="17" charset="-128"/>
                <a:cs typeface="Times New Roman" panose="02020603050405020304" pitchFamily="18" charset="0"/>
              </a:rPr>
              <a:t> </a:t>
            </a:r>
            <a:r>
              <a:rPr lang="ja-JP" altLang="ja-JP" sz="1800" dirty="0">
                <a:effectLst/>
                <a:ea typeface="ＭＳ 明朝" panose="02020609040205080304" pitchFamily="17" charset="-128"/>
                <a:cs typeface="Times New Roman" panose="02020603050405020304" pitchFamily="18" charset="0"/>
              </a:rPr>
              <a:t>柳本　有二</a:t>
            </a:r>
            <a:r>
              <a:rPr lang="ja-JP" altLang="en-US" sz="1800" dirty="0">
                <a:effectLst/>
                <a:ea typeface="ＭＳ 明朝" panose="02020609040205080304" pitchFamily="17" charset="-128"/>
                <a:cs typeface="Times New Roman" panose="02020603050405020304" pitchFamily="18" charset="0"/>
              </a:rPr>
              <a:t>（福井工業大学）</a:t>
            </a:r>
            <a:endParaRPr lang="ja-JP" altLang="en-US" dirty="0"/>
          </a:p>
        </p:txBody>
      </p:sp>
      <p:sp>
        <p:nvSpPr>
          <p:cNvPr id="82" name="テキスト ボックス 81">
            <a:extLst>
              <a:ext uri="{FF2B5EF4-FFF2-40B4-BE49-F238E27FC236}">
                <a16:creationId xmlns:a16="http://schemas.microsoft.com/office/drawing/2014/main" id="{F5A016AA-B8B5-3022-5BCD-ADEB9E96897F}"/>
              </a:ext>
            </a:extLst>
          </p:cNvPr>
          <p:cNvSpPr txBox="1"/>
          <p:nvPr/>
        </p:nvSpPr>
        <p:spPr>
          <a:xfrm>
            <a:off x="1214954" y="5468419"/>
            <a:ext cx="5121329" cy="1415772"/>
          </a:xfrm>
          <a:prstGeom prst="rect">
            <a:avLst/>
          </a:prstGeom>
          <a:noFill/>
        </p:spPr>
        <p:txBody>
          <a:bodyPr wrap="square">
            <a:spAutoFit/>
          </a:bodyPr>
          <a:lstStyle/>
          <a:p>
            <a:pPr marL="1081088" indent="-1081088" algn="just"/>
            <a:r>
              <a:rPr lang="ja-JP" altLang="ja-JP" sz="1800" kern="100" dirty="0">
                <a:effectLst/>
                <a:latin typeface="游明朝" panose="02020400000000000000" pitchFamily="18" charset="-128"/>
                <a:ea typeface="ＭＳ 明朝" panose="02020609040205080304" pitchFamily="17" charset="-128"/>
                <a:cs typeface="Times New Roman" panose="02020603050405020304" pitchFamily="18" charset="0"/>
              </a:rPr>
              <a:t>主　催</a:t>
            </a:r>
            <a:r>
              <a:rPr lang="ja-JP" altLang="ja-JP" sz="1600" kern="100" dirty="0">
                <a:effectLst/>
                <a:latin typeface="游明朝" panose="02020400000000000000" pitchFamily="18" charset="-128"/>
                <a:ea typeface="ＭＳ 明朝" panose="02020609040205080304" pitchFamily="17" charset="-128"/>
                <a:cs typeface="Times New Roman" panose="02020603050405020304" pitchFamily="18" charset="0"/>
              </a:rPr>
              <a:t>：</a:t>
            </a:r>
            <a:r>
              <a:rPr lang="en-US" altLang="ja-JP" sz="1600" kern="100" dirty="0">
                <a:effectLst/>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a:effectLst/>
                <a:latin typeface="游明朝" panose="02020400000000000000" pitchFamily="18" charset="-128"/>
                <a:ea typeface="ＭＳ 明朝" panose="02020609040205080304" pitchFamily="17" charset="-128"/>
                <a:cs typeface="Times New Roman" panose="02020603050405020304" pitchFamily="18" charset="0"/>
              </a:rPr>
              <a:t>第</a:t>
            </a:r>
            <a:r>
              <a:rPr lang="en-US" altLang="ja-JP" sz="1600" kern="100" dirty="0">
                <a:effectLst/>
                <a:latin typeface="游明朝" panose="02020400000000000000" pitchFamily="18" charset="-128"/>
                <a:ea typeface="ＭＳ 明朝" panose="02020609040205080304" pitchFamily="17" charset="-128"/>
                <a:cs typeface="Times New Roman" panose="02020603050405020304" pitchFamily="18" charset="0"/>
              </a:rPr>
              <a:t>29</a:t>
            </a:r>
            <a:r>
              <a:rPr lang="ja-JP" altLang="ja-JP" sz="1600" kern="100" dirty="0">
                <a:effectLst/>
                <a:latin typeface="游明朝" panose="02020400000000000000" pitchFamily="18" charset="-128"/>
                <a:ea typeface="ＭＳ 明朝" panose="02020609040205080304" pitchFamily="17" charset="-128"/>
                <a:cs typeface="Times New Roman" panose="02020603050405020304" pitchFamily="18" charset="0"/>
              </a:rPr>
              <a:t>回日本ウォーキング学会大会</a:t>
            </a:r>
            <a:endParaRPr lang="en-US" altLang="ja-JP" sz="1600" kern="100" dirty="0">
              <a:effectLst/>
              <a:latin typeface="游明朝" panose="02020400000000000000" pitchFamily="18" charset="-128"/>
              <a:ea typeface="ＭＳ 明朝" panose="02020609040205080304" pitchFamily="17" charset="-128"/>
              <a:cs typeface="Times New Roman" panose="02020603050405020304" pitchFamily="18" charset="0"/>
            </a:endParaRPr>
          </a:p>
          <a:p>
            <a:pPr marL="1081088" indent="-1081088" algn="just"/>
            <a:r>
              <a:rPr lang="ja-JP" altLang="ja-JP" sz="1600" kern="100" dirty="0">
                <a:effectLst/>
                <a:latin typeface="游明朝" panose="02020400000000000000" pitchFamily="18" charset="-128"/>
                <a:ea typeface="ＭＳ 明朝" panose="02020609040205080304" pitchFamily="17" charset="-128"/>
                <a:cs typeface="Times New Roman" panose="02020603050405020304" pitchFamily="18" charset="0"/>
              </a:rPr>
              <a:t> </a:t>
            </a:r>
            <a:r>
              <a:rPr lang="ja-JP" altLang="en-US" sz="1600" kern="100" dirty="0">
                <a:effectLst/>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600" kern="100" dirty="0">
                <a:effectLst/>
                <a:latin typeface="游明朝" panose="02020400000000000000" pitchFamily="18" charset="-128"/>
                <a:ea typeface="ＭＳ 明朝" panose="02020609040205080304" pitchFamily="17" charset="-128"/>
                <a:cs typeface="Times New Roman" panose="02020603050405020304" pitchFamily="18" charset="0"/>
              </a:rPr>
              <a:t>実行委員会</a:t>
            </a:r>
            <a:r>
              <a:rPr lang="ja-JP" altLang="en-US" sz="1600" kern="100" dirty="0">
                <a:effectLst/>
                <a:latin typeface="游明朝" panose="02020400000000000000" pitchFamily="18" charset="-128"/>
                <a:ea typeface="ＭＳ Ｐ明朝" panose="02020600040205080304" pitchFamily="18" charset="-128"/>
                <a:cs typeface="Times New Roman" panose="02020603050405020304" pitchFamily="18" charset="0"/>
              </a:rPr>
              <a:t>　</a:t>
            </a:r>
            <a:r>
              <a:rPr lang="en-US" altLang="ja-JP" sz="1600" kern="100" dirty="0">
                <a:effectLst/>
                <a:latin typeface="游明朝" panose="02020400000000000000" pitchFamily="18" charset="-128"/>
                <a:ea typeface="ＭＳ Ｐ明朝" panose="02020600040205080304" pitchFamily="18" charset="-128"/>
                <a:cs typeface="Times New Roman" panose="02020603050405020304" pitchFamily="18" charset="0"/>
              </a:rPr>
              <a:t>HP</a:t>
            </a:r>
            <a:r>
              <a:rPr lang="ja-JP" altLang="en-US" sz="1600" kern="100" dirty="0">
                <a:effectLst/>
                <a:latin typeface="游明朝" panose="02020400000000000000" pitchFamily="18" charset="-128"/>
                <a:ea typeface="ＭＳ Ｐ明朝" panose="02020600040205080304" pitchFamily="18" charset="-128"/>
                <a:cs typeface="Times New Roman" panose="02020603050405020304" pitchFamily="18" charset="0"/>
              </a:rPr>
              <a:t>：</a:t>
            </a:r>
            <a:r>
              <a:rPr lang="en-US" altLang="ja-JP" sz="1600" kern="100" dirty="0">
                <a:latin typeface="游明朝" panose="02020400000000000000" pitchFamily="18" charset="-128"/>
                <a:ea typeface="ＭＳ Ｐ明朝" panose="02020600040205080304" pitchFamily="18" charset="-128"/>
                <a:cs typeface="Times New Roman" panose="02020603050405020304" pitchFamily="18" charset="0"/>
              </a:rPr>
              <a:t> </a:t>
            </a:r>
            <a:r>
              <a:rPr lang="en-US" altLang="ja-JP" sz="1600" kern="100" dirty="0">
                <a:effectLst/>
                <a:latin typeface="游明朝" panose="02020400000000000000" pitchFamily="18" charset="-128"/>
                <a:ea typeface="ＭＳ Ｐ明朝" panose="02020600040205080304" pitchFamily="18" charset="-128"/>
                <a:cs typeface="Times New Roman" panose="02020603050405020304" pitchFamily="18" charset="0"/>
                <a:hlinkClick r:id="rId6"/>
              </a:rPr>
              <a:t>http://www.jwr.jp</a:t>
            </a:r>
            <a:endParaRPr lang="en-US" altLang="ja-JP" sz="1600" kern="100" dirty="0">
              <a:effectLst/>
              <a:latin typeface="游明朝" panose="02020400000000000000" pitchFamily="18" charset="-128"/>
              <a:ea typeface="ＭＳ Ｐ明朝" panose="02020600040205080304" pitchFamily="18" charset="-128"/>
              <a:cs typeface="Times New Roman" panose="02020603050405020304" pitchFamily="18" charset="0"/>
            </a:endParaRPr>
          </a:p>
          <a:p>
            <a:pPr marL="1081088" indent="-1081088" algn="just"/>
            <a:endParaRPr lang="en-US" altLang="ja-JP" sz="1600" kern="100" dirty="0">
              <a:effectLst/>
              <a:latin typeface="游明朝" panose="02020400000000000000" pitchFamily="18" charset="-128"/>
              <a:ea typeface="ＭＳ Ｐ明朝" panose="02020600040205080304" pitchFamily="18" charset="-128"/>
              <a:cs typeface="Times New Roman" panose="02020603050405020304" pitchFamily="18" charset="0"/>
            </a:endParaRPr>
          </a:p>
          <a:p>
            <a:pPr marL="1081088" indent="-1081088" algn="just"/>
            <a:r>
              <a:rPr lang="ja-JP" altLang="en-US" dirty="0">
                <a:latin typeface="ＭＳ 明朝" panose="02020609040205080304" pitchFamily="17" charset="-128"/>
                <a:ea typeface="ＭＳ 明朝" panose="02020609040205080304" pitchFamily="17" charset="-128"/>
              </a:rPr>
              <a:t>問合せ：</a:t>
            </a:r>
            <a:r>
              <a:rPr lang="en-US" altLang="ja-JP" dirty="0">
                <a:latin typeface="ＭＳ 明朝" panose="02020609040205080304" pitchFamily="17" charset="-128"/>
                <a:ea typeface="ＭＳ 明朝" panose="02020609040205080304" pitchFamily="17" charset="-128"/>
              </a:rPr>
              <a:t>walkingshizuoka@gmail.com</a:t>
            </a:r>
            <a:endParaRPr lang="ja-JP" altLang="ja-JP" dirty="0">
              <a:latin typeface="ＭＳ 明朝" panose="02020609040205080304" pitchFamily="17" charset="-128"/>
              <a:ea typeface="ＭＳ 明朝" panose="02020609040205080304" pitchFamily="17" charset="-128"/>
            </a:endParaRPr>
          </a:p>
          <a:p>
            <a:pPr marL="1081088" indent="-1081088" algn="just"/>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88" name="テキスト ボックス 87">
            <a:extLst>
              <a:ext uri="{FF2B5EF4-FFF2-40B4-BE49-F238E27FC236}">
                <a16:creationId xmlns:a16="http://schemas.microsoft.com/office/drawing/2014/main" id="{5F1BD85D-38A8-C1B4-701A-F04C5FFBF96E}"/>
              </a:ext>
            </a:extLst>
          </p:cNvPr>
          <p:cNvSpPr txBox="1"/>
          <p:nvPr/>
        </p:nvSpPr>
        <p:spPr>
          <a:xfrm>
            <a:off x="402790" y="6903915"/>
            <a:ext cx="6396490" cy="1384995"/>
          </a:xfrm>
          <a:prstGeom prst="rect">
            <a:avLst/>
          </a:prstGeom>
          <a:noFill/>
        </p:spPr>
        <p:txBody>
          <a:bodyPr wrap="square">
            <a:spAutoFit/>
          </a:bodyPr>
          <a:lstStyle/>
          <a:p>
            <a:pPr algn="just"/>
            <a:r>
              <a:rPr lang="ja-JP"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参加費（事前申込）：</a:t>
            </a:r>
            <a:r>
              <a:rPr lang="ja-JP" altLang="ja-JP" sz="1400" u="sng"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en-US" altLang="ja-JP" sz="1400" u="sng"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rPr>
              <a:t>9</a:t>
            </a:r>
            <a:r>
              <a:rPr lang="ja-JP" altLang="ja-JP" sz="1400" u="sng"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rPr>
              <a:t>月</a:t>
            </a:r>
            <a:r>
              <a:rPr lang="en-US" altLang="ja-JP" sz="1400" u="sng"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rPr>
              <a:t>29</a:t>
            </a:r>
            <a:r>
              <a:rPr lang="ja-JP" altLang="ja-JP" sz="1400" u="sng"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rPr>
              <a:t>日㈪</a:t>
            </a:r>
            <a:r>
              <a:rPr lang="ja-JP" altLang="ja-JP" sz="1400" u="sng" kern="100" dirty="0">
                <a:effectLst/>
                <a:latin typeface="ＭＳ Ｐ明朝" panose="02020600040205080304" pitchFamily="18" charset="-128"/>
                <a:ea typeface="ＭＳ Ｐ明朝" panose="02020600040205080304" pitchFamily="18" charset="-128"/>
                <a:cs typeface="Times New Roman" panose="02020603050405020304" pitchFamily="18" charset="0"/>
              </a:rPr>
              <a:t>まで、これ以降は当日参加扱い）</a:t>
            </a:r>
            <a:endParaRPr lang="ja-JP"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endParaRPr>
          </a:p>
          <a:p>
            <a:pPr indent="266700" algn="just"/>
            <a:r>
              <a:rPr lang="ja-JP"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一般会員</a:t>
            </a:r>
            <a:r>
              <a:rPr lang="en-US"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4,000</a:t>
            </a:r>
            <a:r>
              <a:rPr lang="ja-JP"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円</a:t>
            </a:r>
            <a:r>
              <a:rPr lang="en-US"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　学生会員</a:t>
            </a:r>
            <a:r>
              <a:rPr lang="en-US"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2,000</a:t>
            </a:r>
            <a:r>
              <a:rPr lang="ja-JP"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円</a:t>
            </a:r>
            <a:r>
              <a:rPr lang="en-US"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　非学会員</a:t>
            </a:r>
            <a:r>
              <a:rPr lang="en-US"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5,000</a:t>
            </a:r>
            <a:r>
              <a:rPr lang="ja-JP"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円</a:t>
            </a:r>
            <a:r>
              <a:rPr lang="en-US"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　学生</a:t>
            </a:r>
            <a:r>
              <a:rPr lang="en-US"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3,000</a:t>
            </a:r>
            <a:r>
              <a:rPr lang="ja-JP"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円</a:t>
            </a:r>
          </a:p>
          <a:p>
            <a:pPr algn="just"/>
            <a:r>
              <a:rPr lang="en-US"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当日申込：一般会員</a:t>
            </a:r>
            <a:r>
              <a:rPr lang="en-US"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5,000</a:t>
            </a:r>
            <a:r>
              <a:rPr lang="ja-JP"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円</a:t>
            </a:r>
            <a:r>
              <a:rPr lang="en-US"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　学生会員</a:t>
            </a:r>
            <a:r>
              <a:rPr lang="en-US"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3,000</a:t>
            </a:r>
            <a:r>
              <a:rPr lang="ja-JP"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円</a:t>
            </a:r>
            <a:r>
              <a:rPr lang="en-US"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　非学会員（含学生）</a:t>
            </a:r>
            <a:r>
              <a:rPr lang="en-US"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6,000</a:t>
            </a:r>
            <a:r>
              <a:rPr lang="ja-JP"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円</a:t>
            </a:r>
            <a:r>
              <a:rPr lang="en-US"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endParaRPr lang="ja-JP"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endParaRPr>
          </a:p>
          <a:p>
            <a:pPr indent="-93345" algn="just"/>
            <a:r>
              <a:rPr lang="ja-JP"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＊非学会員で健康運動指導士</a:t>
            </a:r>
            <a:r>
              <a:rPr lang="en-US"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実践指導者更新講習会として参加希望の方は非学会員の参加費となります</a:t>
            </a:r>
            <a:r>
              <a:rPr lang="ja-JP" altLang="ja-JP" sz="140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en-US" altLang="ja-JP" sz="140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rPr>
              <a:t>25</a:t>
            </a:r>
            <a:r>
              <a:rPr lang="ja-JP" altLang="ja-JP" sz="140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rPr>
              <a:t>日㈯　講義</a:t>
            </a:r>
            <a:r>
              <a:rPr lang="en-US" altLang="ja-JP" sz="140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rPr>
              <a:t>3</a:t>
            </a:r>
            <a:r>
              <a:rPr lang="ja-JP" altLang="ja-JP" sz="140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rPr>
              <a:t>単位を予定）</a:t>
            </a:r>
            <a:endParaRPr lang="ja-JP"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endParaRPr>
          </a:p>
          <a:p>
            <a:pPr indent="-93345" algn="just"/>
            <a:r>
              <a:rPr lang="ja-JP"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＊一般発表者は本学会員に限ります</a:t>
            </a:r>
            <a:r>
              <a:rPr lang="ja-JP" altLang="en-US" sz="1400" kern="100" dirty="0">
                <a:effectLst/>
                <a:latin typeface="ＭＳ Ｐ明朝" panose="02020600040205080304" pitchFamily="18" charset="-128"/>
                <a:ea typeface="ＭＳ Ｐ明朝" panose="02020600040205080304" pitchFamily="18" charset="-128"/>
                <a:cs typeface="Times New Roman" panose="02020603050405020304" pitchFamily="18" charset="0"/>
              </a:rPr>
              <a:t>　　</a:t>
            </a:r>
            <a:endParaRPr lang="ja-JP" altLang="ja-JP" sz="1400" kern="100" dirty="0">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90" name="テキスト ボックス 89">
            <a:extLst>
              <a:ext uri="{FF2B5EF4-FFF2-40B4-BE49-F238E27FC236}">
                <a16:creationId xmlns:a16="http://schemas.microsoft.com/office/drawing/2014/main" id="{2B2F794E-39DE-28EB-BE06-32953E462F49}"/>
              </a:ext>
            </a:extLst>
          </p:cNvPr>
          <p:cNvSpPr txBox="1"/>
          <p:nvPr/>
        </p:nvSpPr>
        <p:spPr>
          <a:xfrm>
            <a:off x="2493415" y="3651156"/>
            <a:ext cx="4023715" cy="276999"/>
          </a:xfrm>
          <a:prstGeom prst="rect">
            <a:avLst/>
          </a:prstGeom>
          <a:noFill/>
        </p:spPr>
        <p:txBody>
          <a:bodyPr wrap="square">
            <a:spAutoFit/>
          </a:bodyPr>
          <a:lstStyle/>
          <a:p>
            <a:r>
              <a:rPr lang="ja-JP" altLang="en-US" sz="12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ja-JP" sz="12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rPr>
              <a:t>公開講座</a:t>
            </a:r>
            <a:r>
              <a:rPr lang="ja-JP" altLang="en-US" sz="12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rPr>
              <a:t>はどなたでも無料で参加いただけます！</a:t>
            </a:r>
            <a:endParaRPr lang="ja-JP" altLang="en-US" sz="1200" dirty="0">
              <a:latin typeface="ＭＳ Ｐ明朝" panose="02020600040205080304" pitchFamily="18" charset="-128"/>
              <a:ea typeface="ＭＳ Ｐ明朝" panose="02020600040205080304" pitchFamily="18" charset="-128"/>
            </a:endParaRPr>
          </a:p>
        </p:txBody>
      </p:sp>
      <p:sp>
        <p:nvSpPr>
          <p:cNvPr id="92" name="テキスト ボックス 91">
            <a:extLst>
              <a:ext uri="{FF2B5EF4-FFF2-40B4-BE49-F238E27FC236}">
                <a16:creationId xmlns:a16="http://schemas.microsoft.com/office/drawing/2014/main" id="{C05B50D0-4902-EEC9-D3EE-0C303FEC16C9}"/>
              </a:ext>
            </a:extLst>
          </p:cNvPr>
          <p:cNvSpPr txBox="1"/>
          <p:nvPr/>
        </p:nvSpPr>
        <p:spPr>
          <a:xfrm>
            <a:off x="901665" y="3304424"/>
            <a:ext cx="5612606" cy="369332"/>
          </a:xfrm>
          <a:prstGeom prst="rect">
            <a:avLst/>
          </a:prstGeom>
          <a:noFill/>
        </p:spPr>
        <p:txBody>
          <a:bodyPr wrap="square">
            <a:spAutoFit/>
          </a:bodyPr>
          <a:lstStyle/>
          <a:p>
            <a:r>
              <a:rPr lang="ja-JP" altLang="en-US" sz="1800" dirty="0">
                <a:effectLst/>
                <a:latin typeface="ＭＳ Ｐ明朝" panose="02020600040205080304" pitchFamily="18" charset="-128"/>
                <a:ea typeface="ＭＳ Ｐ明朝" panose="02020600040205080304" pitchFamily="18" charset="-128"/>
                <a:cs typeface="Times New Roman" panose="02020603050405020304" pitchFamily="18" charset="0"/>
              </a:rPr>
              <a:t>市民</a:t>
            </a:r>
            <a:r>
              <a:rPr lang="ja-JP" altLang="ja-JP" sz="1800" dirty="0">
                <a:effectLst/>
                <a:latin typeface="ＭＳ Ｐ明朝" panose="02020600040205080304" pitchFamily="18" charset="-128"/>
                <a:ea typeface="ＭＳ Ｐ明朝" panose="02020600040205080304" pitchFamily="18" charset="-128"/>
                <a:cs typeface="Times New Roman" panose="02020603050405020304" pitchFamily="18" charset="0"/>
              </a:rPr>
              <a:t>公開講座</a:t>
            </a:r>
            <a:r>
              <a:rPr lang="ja-JP" altLang="en-US" sz="1800" dirty="0">
                <a:effectLst/>
                <a:latin typeface="ＭＳ Ｐ明朝" panose="02020600040205080304" pitchFamily="18" charset="-128"/>
                <a:ea typeface="ＭＳ Ｐ明朝" panose="02020600040205080304" pitchFamily="18" charset="-128"/>
                <a:cs typeface="Times New Roman" panose="02020603050405020304" pitchFamily="18" charset="0"/>
              </a:rPr>
              <a:t>：福井と恐竜、恐竜歩行と人の歩幸</a:t>
            </a:r>
            <a:endParaRPr lang="ja-JP" altLang="en-US" dirty="0">
              <a:latin typeface="ＭＳ Ｐ明朝" panose="02020600040205080304" pitchFamily="18" charset="-128"/>
              <a:ea typeface="ＭＳ Ｐ明朝" panose="02020600040205080304" pitchFamily="18" charset="-128"/>
            </a:endParaRPr>
          </a:p>
        </p:txBody>
      </p:sp>
      <p:sp>
        <p:nvSpPr>
          <p:cNvPr id="96" name="テキスト ボックス 95">
            <a:extLst>
              <a:ext uri="{FF2B5EF4-FFF2-40B4-BE49-F238E27FC236}">
                <a16:creationId xmlns:a16="http://schemas.microsoft.com/office/drawing/2014/main" id="{0FED537F-9AA6-F135-4F4F-EBA2CD8CB770}"/>
              </a:ext>
            </a:extLst>
          </p:cNvPr>
          <p:cNvSpPr txBox="1"/>
          <p:nvPr/>
        </p:nvSpPr>
        <p:spPr>
          <a:xfrm>
            <a:off x="-135787" y="785992"/>
            <a:ext cx="7240044" cy="369332"/>
          </a:xfrm>
          <a:prstGeom prst="rect">
            <a:avLst/>
          </a:prstGeom>
          <a:noFill/>
        </p:spPr>
        <p:txBody>
          <a:bodyPr wrap="square">
            <a:spAutoFit/>
          </a:bodyPr>
          <a:lstStyle/>
          <a:p>
            <a:pPr algn="just"/>
            <a:r>
              <a:rPr lang="ja-JP" altLang="ja-JP" sz="1800" b="1" kern="100" dirty="0">
                <a:solidFill>
                  <a:srgbClr val="002060"/>
                </a:solidFill>
                <a:effectLst/>
                <a:latin typeface="游明朝" panose="02020400000000000000" pitchFamily="18" charset="-128"/>
                <a:ea typeface="ＭＳ 明朝" panose="02020609040205080304" pitchFamily="17" charset="-128"/>
                <a:cs typeface="Times New Roman" panose="02020603050405020304" pitchFamily="18" charset="0"/>
              </a:rPr>
              <a:t>「歩いて健康維持・改善～健康寿命のさらなる延伸を目指して～」</a:t>
            </a:r>
            <a:endParaRPr lang="ja-JP" altLang="ja-JP" sz="1800" b="1" kern="100" dirty="0">
              <a:solidFill>
                <a:srgbClr val="002060"/>
              </a:solidFill>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98" name="テキスト ボックス 97">
            <a:extLst>
              <a:ext uri="{FF2B5EF4-FFF2-40B4-BE49-F238E27FC236}">
                <a16:creationId xmlns:a16="http://schemas.microsoft.com/office/drawing/2014/main" id="{92FA00F1-A25C-0C7D-D44D-3A7A547D0CCE}"/>
              </a:ext>
            </a:extLst>
          </p:cNvPr>
          <p:cNvSpPr txBox="1"/>
          <p:nvPr/>
        </p:nvSpPr>
        <p:spPr>
          <a:xfrm>
            <a:off x="357234" y="530808"/>
            <a:ext cx="1038003" cy="369332"/>
          </a:xfrm>
          <a:prstGeom prst="rect">
            <a:avLst/>
          </a:prstGeom>
          <a:noFill/>
        </p:spPr>
        <p:txBody>
          <a:bodyPr wrap="square">
            <a:spAutoFit/>
          </a:bodyPr>
          <a:lstStyle/>
          <a:p>
            <a:r>
              <a:rPr lang="ja-JP" altLang="ja-JP" sz="1800" b="1" kern="100" dirty="0">
                <a:solidFill>
                  <a:srgbClr val="FF0000"/>
                </a:solidFill>
                <a:effectLst/>
                <a:latin typeface="游明朝" panose="02020400000000000000" pitchFamily="18" charset="-128"/>
                <a:ea typeface="ＭＳ 明朝" panose="02020609040205080304" pitchFamily="17" charset="-128"/>
                <a:cs typeface="Times New Roman" panose="02020603050405020304" pitchFamily="18" charset="0"/>
              </a:rPr>
              <a:t>テーマ</a:t>
            </a:r>
            <a:endParaRPr lang="ja-JP" altLang="en-US" b="1" dirty="0">
              <a:solidFill>
                <a:srgbClr val="FF0000"/>
              </a:solidFill>
            </a:endParaRPr>
          </a:p>
        </p:txBody>
      </p:sp>
      <p:pic>
        <p:nvPicPr>
          <p:cNvPr id="103" name="図 102">
            <a:extLst>
              <a:ext uri="{FF2B5EF4-FFF2-40B4-BE49-F238E27FC236}">
                <a16:creationId xmlns:a16="http://schemas.microsoft.com/office/drawing/2014/main" id="{94D4A3ED-BC8C-2F5B-2583-1C0DCE3022CC}"/>
              </a:ext>
            </a:extLst>
          </p:cNvPr>
          <p:cNvPicPr>
            <a:picLocks noChangeAspect="1"/>
          </p:cNvPicPr>
          <p:nvPr/>
        </p:nvPicPr>
        <p:blipFill>
          <a:blip r:embed="rId7">
            <a:clrChange>
              <a:clrFrom>
                <a:srgbClr val="FFFFFF"/>
              </a:clrFrom>
              <a:clrTo>
                <a:srgbClr val="FFFFFF">
                  <a:alpha val="0"/>
                </a:srgbClr>
              </a:clrTo>
            </a:clrChange>
            <a:duotone>
              <a:schemeClr val="bg2">
                <a:shade val="45000"/>
                <a:satMod val="135000"/>
              </a:schemeClr>
              <a:prstClr val="white"/>
            </a:duotone>
          </a:blip>
          <a:stretch>
            <a:fillRect/>
          </a:stretch>
        </p:blipFill>
        <p:spPr>
          <a:xfrm rot="17865334">
            <a:off x="431178" y="2384536"/>
            <a:ext cx="272842" cy="284969"/>
          </a:xfrm>
          <a:prstGeom prst="rect">
            <a:avLst/>
          </a:prstGeom>
        </p:spPr>
      </p:pic>
      <p:pic>
        <p:nvPicPr>
          <p:cNvPr id="106" name="図 105">
            <a:extLst>
              <a:ext uri="{FF2B5EF4-FFF2-40B4-BE49-F238E27FC236}">
                <a16:creationId xmlns:a16="http://schemas.microsoft.com/office/drawing/2014/main" id="{CCA77E5B-6CD2-FEF8-8840-32DBC9BF48AA}"/>
              </a:ext>
            </a:extLst>
          </p:cNvPr>
          <p:cNvPicPr>
            <a:picLocks noChangeAspect="1"/>
          </p:cNvPicPr>
          <p:nvPr/>
        </p:nvPicPr>
        <p:blipFill>
          <a:blip r:embed="rId7">
            <a:clrChange>
              <a:clrFrom>
                <a:srgbClr val="FFFFFF"/>
              </a:clrFrom>
              <a:clrTo>
                <a:srgbClr val="FFFFFF">
                  <a:alpha val="0"/>
                </a:srgbClr>
              </a:clrTo>
            </a:clrChange>
            <a:duotone>
              <a:schemeClr val="bg2">
                <a:shade val="45000"/>
                <a:satMod val="135000"/>
              </a:schemeClr>
              <a:prstClr val="white"/>
            </a:duotone>
          </a:blip>
          <a:stretch>
            <a:fillRect/>
          </a:stretch>
        </p:blipFill>
        <p:spPr>
          <a:xfrm rot="16577992">
            <a:off x="842910" y="2473300"/>
            <a:ext cx="272842" cy="284969"/>
          </a:xfrm>
          <a:prstGeom prst="rect">
            <a:avLst/>
          </a:prstGeom>
        </p:spPr>
      </p:pic>
      <p:pic>
        <p:nvPicPr>
          <p:cNvPr id="114" name="図 113">
            <a:extLst>
              <a:ext uri="{FF2B5EF4-FFF2-40B4-BE49-F238E27FC236}">
                <a16:creationId xmlns:a16="http://schemas.microsoft.com/office/drawing/2014/main" id="{522539CD-4FCD-8245-F67A-7D6AB3B3C5B1}"/>
              </a:ext>
            </a:extLst>
          </p:cNvPr>
          <p:cNvPicPr>
            <a:picLocks noChangeAspect="1"/>
          </p:cNvPicPr>
          <p:nvPr/>
        </p:nvPicPr>
        <p:blipFill>
          <a:blip r:embed="rId8">
            <a:duotone>
              <a:schemeClr val="bg2">
                <a:shade val="45000"/>
                <a:satMod val="135000"/>
              </a:schemeClr>
              <a:prstClr val="white"/>
            </a:duotone>
          </a:blip>
          <a:stretch>
            <a:fillRect/>
          </a:stretch>
        </p:blipFill>
        <p:spPr>
          <a:xfrm rot="19945055">
            <a:off x="4400331" y="6275312"/>
            <a:ext cx="795210" cy="858826"/>
          </a:xfrm>
          <a:prstGeom prst="rect">
            <a:avLst/>
          </a:prstGeom>
        </p:spPr>
      </p:pic>
      <p:pic>
        <p:nvPicPr>
          <p:cNvPr id="119" name="図 118">
            <a:extLst>
              <a:ext uri="{FF2B5EF4-FFF2-40B4-BE49-F238E27FC236}">
                <a16:creationId xmlns:a16="http://schemas.microsoft.com/office/drawing/2014/main" id="{500296E0-64CF-14EC-90C3-41DC0E306E76}"/>
              </a:ext>
            </a:extLst>
          </p:cNvPr>
          <p:cNvPicPr>
            <a:picLocks noChangeAspect="1"/>
          </p:cNvPicPr>
          <p:nvPr/>
        </p:nvPicPr>
        <p:blipFill>
          <a:blip r:embed="rId9">
            <a:clrChange>
              <a:clrFrom>
                <a:srgbClr val="FFFFFF"/>
              </a:clrFrom>
              <a:clrTo>
                <a:srgbClr val="FFFFFF">
                  <a:alpha val="0"/>
                </a:srgbClr>
              </a:clrTo>
            </a:clrChange>
          </a:blip>
          <a:stretch>
            <a:fillRect/>
          </a:stretch>
        </p:blipFill>
        <p:spPr>
          <a:xfrm>
            <a:off x="6125228" y="111608"/>
            <a:ext cx="624163" cy="584775"/>
          </a:xfrm>
          <a:prstGeom prst="rect">
            <a:avLst/>
          </a:prstGeom>
        </p:spPr>
      </p:pic>
      <p:pic>
        <p:nvPicPr>
          <p:cNvPr id="131" name="図 130">
            <a:extLst>
              <a:ext uri="{FF2B5EF4-FFF2-40B4-BE49-F238E27FC236}">
                <a16:creationId xmlns:a16="http://schemas.microsoft.com/office/drawing/2014/main" id="{1E5D77E6-DFAE-36AE-E7D6-BC0225AA0770}"/>
              </a:ext>
            </a:extLst>
          </p:cNvPr>
          <p:cNvPicPr>
            <a:picLocks noChangeAspect="1"/>
          </p:cNvPicPr>
          <p:nvPr/>
        </p:nvPicPr>
        <p:blipFill>
          <a:blip r:embed="rId10">
            <a:clrChange>
              <a:clrFrom>
                <a:srgbClr val="F9E3BB">
                  <a:alpha val="99608"/>
                </a:srgbClr>
              </a:clrFrom>
              <a:clrTo>
                <a:srgbClr val="F9E3BB">
                  <a:alpha val="0"/>
                </a:srgbClr>
              </a:clrTo>
            </a:clrChange>
            <a:extLst>
              <a:ext uri="{BEBA8EAE-BF5A-486C-A8C5-ECC9F3942E4B}">
                <a14:imgProps xmlns:a14="http://schemas.microsoft.com/office/drawing/2010/main">
                  <a14:imgLayer r:embed="rId11">
                    <a14:imgEffect>
                      <a14:backgroundRemoval t="4472" b="95935" l="524" r="90838">
                        <a14:foregroundMark x1="68586" y1="4878" x2="68586" y2="4878"/>
                        <a14:foregroundMark x1="91361" y1="17073" x2="91361" y2="17073"/>
                        <a14:foregroundMark x1="27749" y1="91057" x2="27749" y2="91057"/>
                        <a14:foregroundMark x1="6283" y1="49593" x2="6283" y2="49593"/>
                        <a14:foregroundMark x1="785" y1="55285" x2="785" y2="55285"/>
                        <a14:foregroundMark x1="41623" y1="92683" x2="41623" y2="92683"/>
                        <a14:foregroundMark x1="16230" y1="91870" x2="16230" y2="91870"/>
                        <a14:foregroundMark x1="20419" y1="92276" x2="20419" y2="92276"/>
                        <a14:foregroundMark x1="21990" y1="92683" x2="21990" y2="92683"/>
                        <a14:foregroundMark x1="22775" y1="93089" x2="22775" y2="93089"/>
                        <a14:foregroundMark x1="77749" y1="92276" x2="77749" y2="92276"/>
                        <a14:foregroundMark x1="84031" y1="91870" x2="84031" y2="91870"/>
                        <a14:foregroundMark x1="80105" y1="91057" x2="80105" y2="91057"/>
                        <a14:foregroundMark x1="76178" y1="91057" x2="76178" y2="91057"/>
                        <a14:foregroundMark x1="72513" y1="91463" x2="72513" y2="91463"/>
                        <a14:foregroundMark x1="60995" y1="91870" x2="60995" y2="91870"/>
                        <a14:foregroundMark x1="58639" y1="91463" x2="58639" y2="91463"/>
                        <a14:foregroundMark x1="53403" y1="90650" x2="53403" y2="90650"/>
                        <a14:foregroundMark x1="48168" y1="91463" x2="48168" y2="91463"/>
                        <a14:foregroundMark x1="46073" y1="91870" x2="46073" y2="91870"/>
                        <a14:foregroundMark x1="50000" y1="91463" x2="50000" y2="91463"/>
                        <a14:foregroundMark x1="44241" y1="91057" x2="44241" y2="91057"/>
                        <a14:foregroundMark x1="39791" y1="91870" x2="39791" y2="91870"/>
                        <a14:foregroundMark x1="38220" y1="91057" x2="38220" y2="91057"/>
                        <a14:foregroundMark x1="38743" y1="91057" x2="46859" y2="88618"/>
                        <a14:foregroundMark x1="53665" y1="93089" x2="61518" y2="94309"/>
                        <a14:foregroundMark x1="26178" y1="94715" x2="26178" y2="94715"/>
                        <a14:foregroundMark x1="27487" y1="95122" x2="27487" y2="95122"/>
                        <a14:foregroundMark x1="28796" y1="95122" x2="28796" y2="95122"/>
                        <a14:foregroundMark x1="30628" y1="95935" x2="30628" y2="95935"/>
                        <a14:foregroundMark x1="32461" y1="95935" x2="32461" y2="95935"/>
                        <a14:foregroundMark x1="28010" y1="95935" x2="28010" y2="95935"/>
                        <a14:foregroundMark x1="81152" y1="93089" x2="81152" y2="93089"/>
                        <a14:foregroundMark x1="84031" y1="92683" x2="84031" y2="92683"/>
                      </a14:backgroundRemoval>
                    </a14:imgEffect>
                  </a14:imgLayer>
                </a14:imgProps>
              </a:ext>
            </a:extLst>
          </a:blip>
          <a:stretch>
            <a:fillRect/>
          </a:stretch>
        </p:blipFill>
        <p:spPr>
          <a:xfrm flipH="1">
            <a:off x="-3404" y="2013153"/>
            <a:ext cx="1016329" cy="654495"/>
          </a:xfrm>
          <a:prstGeom prst="rect">
            <a:avLst/>
          </a:prstGeom>
          <a:effectLst/>
        </p:spPr>
      </p:pic>
      <p:sp>
        <p:nvSpPr>
          <p:cNvPr id="2" name="テキスト ボックス 1">
            <a:extLst>
              <a:ext uri="{FF2B5EF4-FFF2-40B4-BE49-F238E27FC236}">
                <a16:creationId xmlns:a16="http://schemas.microsoft.com/office/drawing/2014/main" id="{03332EBA-3323-3601-AE72-9A4AB7499401}"/>
              </a:ext>
            </a:extLst>
          </p:cNvPr>
          <p:cNvSpPr txBox="1"/>
          <p:nvPr/>
        </p:nvSpPr>
        <p:spPr>
          <a:xfrm>
            <a:off x="1248082" y="6043791"/>
            <a:ext cx="4297478" cy="338554"/>
          </a:xfrm>
          <a:prstGeom prst="rect">
            <a:avLst/>
          </a:prstGeom>
          <a:noFill/>
        </p:spPr>
        <p:txBody>
          <a:bodyPr wrap="square">
            <a:spAutoFit/>
          </a:bodyPr>
          <a:lstStyle/>
          <a:p>
            <a:pPr marL="1081088" indent="-1081088" algn="just"/>
            <a:r>
              <a:rPr lang="ja-JP" altLang="en-US" sz="1600" kern="100" dirty="0">
                <a:effectLst/>
                <a:latin typeface="游明朝" panose="02020400000000000000" pitchFamily="18" charset="-128"/>
                <a:ea typeface="ＭＳ 明朝" panose="02020609040205080304" pitchFamily="17" charset="-128"/>
                <a:cs typeface="Times New Roman" panose="02020603050405020304" pitchFamily="18" charset="0"/>
              </a:rPr>
              <a:t>後　援</a:t>
            </a:r>
            <a:r>
              <a:rPr lang="en-US" altLang="ja-JP" sz="1600" kern="100" dirty="0">
                <a:effectLst/>
                <a:latin typeface="游明朝" panose="02020400000000000000" pitchFamily="18" charset="-128"/>
                <a:ea typeface="ＭＳ 明朝" panose="02020609040205080304" pitchFamily="17" charset="-128"/>
                <a:cs typeface="Times New Roman" panose="02020603050405020304" pitchFamily="18" charset="0"/>
              </a:rPr>
              <a:t> </a:t>
            </a:r>
            <a:r>
              <a:rPr lang="ja-JP" altLang="en-US" sz="1600" kern="100" dirty="0">
                <a:effectLst/>
                <a:latin typeface="游明朝" panose="02020400000000000000" pitchFamily="18" charset="-128"/>
                <a:ea typeface="ＭＳ 明朝" panose="02020609040205080304" pitchFamily="17" charset="-128"/>
                <a:cs typeface="Times New Roman" panose="02020603050405020304" pitchFamily="18" charset="0"/>
              </a:rPr>
              <a:t>：</a:t>
            </a:r>
            <a:r>
              <a:rPr lang="en-US" altLang="ja-JP" sz="1600" kern="100" dirty="0">
                <a:effectLst/>
                <a:latin typeface="游明朝" panose="02020400000000000000" pitchFamily="18" charset="-128"/>
                <a:ea typeface="ＭＳ 明朝" panose="02020609040205080304" pitchFamily="17" charset="-128"/>
                <a:cs typeface="Times New Roman" panose="02020603050405020304" pitchFamily="18" charset="0"/>
              </a:rPr>
              <a:t>(</a:t>
            </a:r>
            <a:r>
              <a:rPr lang="ja-JP" altLang="en-US" sz="1600" kern="100" dirty="0">
                <a:effectLst/>
                <a:latin typeface="游明朝" panose="02020400000000000000" pitchFamily="18" charset="-128"/>
                <a:ea typeface="ＭＳ 明朝" panose="02020609040205080304" pitchFamily="17" charset="-128"/>
                <a:cs typeface="Times New Roman" panose="02020603050405020304" pitchFamily="18" charset="0"/>
              </a:rPr>
              <a:t>公益社団法人）福井県</a:t>
            </a:r>
            <a:r>
              <a:rPr lang="ja-JP" altLang="en-US" sz="1600" kern="100" dirty="0">
                <a:latin typeface="游明朝" panose="02020400000000000000" pitchFamily="18" charset="-128"/>
                <a:ea typeface="ＭＳ 明朝" panose="02020609040205080304" pitchFamily="17" charset="-128"/>
                <a:cs typeface="Times New Roman" panose="02020603050405020304" pitchFamily="18" charset="0"/>
              </a:rPr>
              <a:t>観光連盟</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pic>
        <p:nvPicPr>
          <p:cNvPr id="4" name="図 3">
            <a:extLst>
              <a:ext uri="{FF2B5EF4-FFF2-40B4-BE49-F238E27FC236}">
                <a16:creationId xmlns:a16="http://schemas.microsoft.com/office/drawing/2014/main" id="{2A1F6907-492C-3186-886C-36B7FA201629}"/>
              </a:ext>
            </a:extLst>
          </p:cNvPr>
          <p:cNvPicPr>
            <a:picLocks noChangeAspect="1"/>
          </p:cNvPicPr>
          <p:nvPr/>
        </p:nvPicPr>
        <p:blipFill>
          <a:blip r:embed="rId7">
            <a:clrChange>
              <a:clrFrom>
                <a:srgbClr val="FFFFFF"/>
              </a:clrFrom>
              <a:clrTo>
                <a:srgbClr val="FFFFFF">
                  <a:alpha val="0"/>
                </a:srgbClr>
              </a:clrTo>
            </a:clrChange>
            <a:duotone>
              <a:schemeClr val="bg2">
                <a:shade val="45000"/>
                <a:satMod val="135000"/>
              </a:schemeClr>
              <a:prstClr val="white"/>
            </a:duotone>
          </a:blip>
          <a:stretch>
            <a:fillRect/>
          </a:stretch>
        </p:blipFill>
        <p:spPr>
          <a:xfrm rot="16637607">
            <a:off x="1116838" y="2396458"/>
            <a:ext cx="265142" cy="276926"/>
          </a:xfrm>
          <a:prstGeom prst="rect">
            <a:avLst/>
          </a:prstGeom>
        </p:spPr>
      </p:pic>
      <p:pic>
        <p:nvPicPr>
          <p:cNvPr id="5" name="図 4">
            <a:extLst>
              <a:ext uri="{FF2B5EF4-FFF2-40B4-BE49-F238E27FC236}">
                <a16:creationId xmlns:a16="http://schemas.microsoft.com/office/drawing/2014/main" id="{06F65139-F534-80A7-DB55-3FD493E570B5}"/>
              </a:ext>
            </a:extLst>
          </p:cNvPr>
          <p:cNvPicPr>
            <a:picLocks noChangeAspect="1"/>
          </p:cNvPicPr>
          <p:nvPr/>
        </p:nvPicPr>
        <p:blipFill>
          <a:blip r:embed="rId7">
            <a:clrChange>
              <a:clrFrom>
                <a:srgbClr val="FFFFFF"/>
              </a:clrFrom>
              <a:clrTo>
                <a:srgbClr val="FFFFFF">
                  <a:alpha val="0"/>
                </a:srgbClr>
              </a:clrTo>
            </a:clrChange>
            <a:duotone>
              <a:schemeClr val="bg2">
                <a:shade val="45000"/>
                <a:satMod val="135000"/>
              </a:schemeClr>
              <a:prstClr val="white"/>
            </a:duotone>
          </a:blip>
          <a:stretch>
            <a:fillRect/>
          </a:stretch>
        </p:blipFill>
        <p:spPr>
          <a:xfrm rot="16818394">
            <a:off x="1380713" y="2528959"/>
            <a:ext cx="265142" cy="276926"/>
          </a:xfrm>
          <a:prstGeom prst="rect">
            <a:avLst/>
          </a:prstGeom>
        </p:spPr>
      </p:pic>
      <p:pic>
        <p:nvPicPr>
          <p:cNvPr id="6" name="図 5">
            <a:extLst>
              <a:ext uri="{FF2B5EF4-FFF2-40B4-BE49-F238E27FC236}">
                <a16:creationId xmlns:a16="http://schemas.microsoft.com/office/drawing/2014/main" id="{094CA929-07B6-B319-7280-EB57893DC59E}"/>
              </a:ext>
            </a:extLst>
          </p:cNvPr>
          <p:cNvPicPr>
            <a:picLocks noChangeAspect="1"/>
          </p:cNvPicPr>
          <p:nvPr/>
        </p:nvPicPr>
        <p:blipFill>
          <a:blip r:embed="rId7">
            <a:clrChange>
              <a:clrFrom>
                <a:srgbClr val="FFFFFF"/>
              </a:clrFrom>
              <a:clrTo>
                <a:srgbClr val="FFFFFF">
                  <a:alpha val="0"/>
                </a:srgbClr>
              </a:clrTo>
            </a:clrChange>
            <a:duotone>
              <a:schemeClr val="bg2">
                <a:shade val="45000"/>
                <a:satMod val="135000"/>
              </a:schemeClr>
              <a:prstClr val="white"/>
            </a:duotone>
          </a:blip>
          <a:stretch>
            <a:fillRect/>
          </a:stretch>
        </p:blipFill>
        <p:spPr>
          <a:xfrm rot="16637607">
            <a:off x="1692713" y="2407674"/>
            <a:ext cx="265142" cy="276926"/>
          </a:xfrm>
          <a:prstGeom prst="rect">
            <a:avLst/>
          </a:prstGeom>
        </p:spPr>
      </p:pic>
      <p:pic>
        <p:nvPicPr>
          <p:cNvPr id="7" name="図 6">
            <a:extLst>
              <a:ext uri="{FF2B5EF4-FFF2-40B4-BE49-F238E27FC236}">
                <a16:creationId xmlns:a16="http://schemas.microsoft.com/office/drawing/2014/main" id="{BA9B01C6-D368-C767-E9AA-2D7CEC6126CF}"/>
              </a:ext>
            </a:extLst>
          </p:cNvPr>
          <p:cNvPicPr>
            <a:picLocks noChangeAspect="1"/>
          </p:cNvPicPr>
          <p:nvPr/>
        </p:nvPicPr>
        <p:blipFill>
          <a:blip r:embed="rId7">
            <a:clrChange>
              <a:clrFrom>
                <a:srgbClr val="FFFFFF"/>
              </a:clrFrom>
              <a:clrTo>
                <a:srgbClr val="FFFFFF">
                  <a:alpha val="0"/>
                </a:srgbClr>
              </a:clrTo>
            </a:clrChange>
            <a:duotone>
              <a:schemeClr val="bg2">
                <a:shade val="45000"/>
                <a:satMod val="135000"/>
              </a:schemeClr>
              <a:prstClr val="white"/>
            </a:duotone>
          </a:blip>
          <a:stretch>
            <a:fillRect/>
          </a:stretch>
        </p:blipFill>
        <p:spPr>
          <a:xfrm rot="16818394">
            <a:off x="1956588" y="2540175"/>
            <a:ext cx="265142" cy="276926"/>
          </a:xfrm>
          <a:prstGeom prst="rect">
            <a:avLst/>
          </a:prstGeom>
        </p:spPr>
      </p:pic>
      <p:pic>
        <p:nvPicPr>
          <p:cNvPr id="9" name="図 8">
            <a:extLst>
              <a:ext uri="{FF2B5EF4-FFF2-40B4-BE49-F238E27FC236}">
                <a16:creationId xmlns:a16="http://schemas.microsoft.com/office/drawing/2014/main" id="{A5FEB7EC-4EEC-C803-4ED6-99E04C4E31CE}"/>
              </a:ext>
            </a:extLst>
          </p:cNvPr>
          <p:cNvPicPr>
            <a:picLocks noChangeAspect="1"/>
          </p:cNvPicPr>
          <p:nvPr/>
        </p:nvPicPr>
        <p:blipFill>
          <a:blip r:embed="rId7">
            <a:clrChange>
              <a:clrFrom>
                <a:srgbClr val="FFFFFF"/>
              </a:clrFrom>
              <a:clrTo>
                <a:srgbClr val="FFFFFF">
                  <a:alpha val="0"/>
                </a:srgbClr>
              </a:clrTo>
            </a:clrChange>
            <a:duotone>
              <a:schemeClr val="bg2">
                <a:shade val="45000"/>
                <a:satMod val="135000"/>
              </a:schemeClr>
              <a:prstClr val="white"/>
            </a:duotone>
          </a:blip>
          <a:stretch>
            <a:fillRect/>
          </a:stretch>
        </p:blipFill>
        <p:spPr>
          <a:xfrm rot="16637607">
            <a:off x="2156393" y="2371319"/>
            <a:ext cx="265142" cy="276926"/>
          </a:xfrm>
          <a:prstGeom prst="rect">
            <a:avLst/>
          </a:prstGeom>
        </p:spPr>
      </p:pic>
      <p:pic>
        <p:nvPicPr>
          <p:cNvPr id="10" name="図 9">
            <a:extLst>
              <a:ext uri="{FF2B5EF4-FFF2-40B4-BE49-F238E27FC236}">
                <a16:creationId xmlns:a16="http://schemas.microsoft.com/office/drawing/2014/main" id="{792E4DE8-0B17-F7F8-60CA-CA1D7BFC4BCD}"/>
              </a:ext>
            </a:extLst>
          </p:cNvPr>
          <p:cNvPicPr>
            <a:picLocks noChangeAspect="1"/>
          </p:cNvPicPr>
          <p:nvPr/>
        </p:nvPicPr>
        <p:blipFill>
          <a:blip r:embed="rId7">
            <a:clrChange>
              <a:clrFrom>
                <a:srgbClr val="FFFFFF"/>
              </a:clrFrom>
              <a:clrTo>
                <a:srgbClr val="FFFFFF">
                  <a:alpha val="0"/>
                </a:srgbClr>
              </a:clrTo>
            </a:clrChange>
            <a:duotone>
              <a:schemeClr val="bg2">
                <a:shade val="45000"/>
                <a:satMod val="135000"/>
              </a:schemeClr>
              <a:prstClr val="white"/>
            </a:duotone>
          </a:blip>
          <a:stretch>
            <a:fillRect/>
          </a:stretch>
        </p:blipFill>
        <p:spPr>
          <a:xfrm rot="16818394">
            <a:off x="2420268" y="2503820"/>
            <a:ext cx="265142" cy="276926"/>
          </a:xfrm>
          <a:prstGeom prst="rect">
            <a:avLst/>
          </a:prstGeom>
        </p:spPr>
      </p:pic>
      <p:pic>
        <p:nvPicPr>
          <p:cNvPr id="11" name="図 10">
            <a:extLst>
              <a:ext uri="{FF2B5EF4-FFF2-40B4-BE49-F238E27FC236}">
                <a16:creationId xmlns:a16="http://schemas.microsoft.com/office/drawing/2014/main" id="{339B4AEA-B336-A59D-A7A8-D89A48A06350}"/>
              </a:ext>
            </a:extLst>
          </p:cNvPr>
          <p:cNvPicPr>
            <a:picLocks noChangeAspect="1"/>
          </p:cNvPicPr>
          <p:nvPr/>
        </p:nvPicPr>
        <p:blipFill>
          <a:blip r:embed="rId7">
            <a:clrChange>
              <a:clrFrom>
                <a:srgbClr val="FFFFFF"/>
              </a:clrFrom>
              <a:clrTo>
                <a:srgbClr val="FFFFFF">
                  <a:alpha val="0"/>
                </a:srgbClr>
              </a:clrTo>
            </a:clrChange>
            <a:duotone>
              <a:schemeClr val="bg2">
                <a:shade val="45000"/>
                <a:satMod val="135000"/>
              </a:schemeClr>
              <a:prstClr val="white"/>
            </a:duotone>
          </a:blip>
          <a:stretch>
            <a:fillRect/>
          </a:stretch>
        </p:blipFill>
        <p:spPr>
          <a:xfrm rot="16637607">
            <a:off x="2676424" y="2382729"/>
            <a:ext cx="265142" cy="276926"/>
          </a:xfrm>
          <a:prstGeom prst="rect">
            <a:avLst/>
          </a:prstGeom>
        </p:spPr>
      </p:pic>
      <p:pic>
        <p:nvPicPr>
          <p:cNvPr id="12" name="図 11">
            <a:extLst>
              <a:ext uri="{FF2B5EF4-FFF2-40B4-BE49-F238E27FC236}">
                <a16:creationId xmlns:a16="http://schemas.microsoft.com/office/drawing/2014/main" id="{1E55B847-B7EB-66C3-F621-24E1DA81AC5B}"/>
              </a:ext>
            </a:extLst>
          </p:cNvPr>
          <p:cNvPicPr>
            <a:picLocks noChangeAspect="1"/>
          </p:cNvPicPr>
          <p:nvPr/>
        </p:nvPicPr>
        <p:blipFill>
          <a:blip r:embed="rId7">
            <a:clrChange>
              <a:clrFrom>
                <a:srgbClr val="FFFFFF"/>
              </a:clrFrom>
              <a:clrTo>
                <a:srgbClr val="FFFFFF">
                  <a:alpha val="0"/>
                </a:srgbClr>
              </a:clrTo>
            </a:clrChange>
            <a:duotone>
              <a:schemeClr val="bg2">
                <a:shade val="45000"/>
                <a:satMod val="135000"/>
              </a:schemeClr>
              <a:prstClr val="white"/>
            </a:duotone>
          </a:blip>
          <a:stretch>
            <a:fillRect/>
          </a:stretch>
        </p:blipFill>
        <p:spPr>
          <a:xfrm rot="16818394">
            <a:off x="2940299" y="2515230"/>
            <a:ext cx="265142" cy="276926"/>
          </a:xfrm>
          <a:prstGeom prst="rect">
            <a:avLst/>
          </a:prstGeom>
        </p:spPr>
      </p:pic>
      <p:pic>
        <p:nvPicPr>
          <p:cNvPr id="13" name="図 12">
            <a:extLst>
              <a:ext uri="{FF2B5EF4-FFF2-40B4-BE49-F238E27FC236}">
                <a16:creationId xmlns:a16="http://schemas.microsoft.com/office/drawing/2014/main" id="{2CA28AED-D84D-74A1-95C0-F3292B06884D}"/>
              </a:ext>
            </a:extLst>
          </p:cNvPr>
          <p:cNvPicPr>
            <a:picLocks noChangeAspect="1"/>
          </p:cNvPicPr>
          <p:nvPr/>
        </p:nvPicPr>
        <p:blipFill>
          <a:blip r:embed="rId7">
            <a:clrChange>
              <a:clrFrom>
                <a:srgbClr val="FFFFFF"/>
              </a:clrFrom>
              <a:clrTo>
                <a:srgbClr val="FFFFFF">
                  <a:alpha val="0"/>
                </a:srgbClr>
              </a:clrTo>
            </a:clrChange>
            <a:duotone>
              <a:schemeClr val="bg2">
                <a:shade val="45000"/>
                <a:satMod val="135000"/>
              </a:schemeClr>
              <a:prstClr val="white"/>
            </a:duotone>
          </a:blip>
          <a:stretch>
            <a:fillRect/>
          </a:stretch>
        </p:blipFill>
        <p:spPr>
          <a:xfrm rot="16637607">
            <a:off x="3164359" y="2346023"/>
            <a:ext cx="265142" cy="276926"/>
          </a:xfrm>
          <a:prstGeom prst="rect">
            <a:avLst/>
          </a:prstGeom>
        </p:spPr>
      </p:pic>
      <p:pic>
        <p:nvPicPr>
          <p:cNvPr id="14" name="図 13">
            <a:extLst>
              <a:ext uri="{FF2B5EF4-FFF2-40B4-BE49-F238E27FC236}">
                <a16:creationId xmlns:a16="http://schemas.microsoft.com/office/drawing/2014/main" id="{D0A6B935-B2C4-DB8E-A387-B8683C118714}"/>
              </a:ext>
            </a:extLst>
          </p:cNvPr>
          <p:cNvPicPr>
            <a:picLocks noChangeAspect="1"/>
          </p:cNvPicPr>
          <p:nvPr/>
        </p:nvPicPr>
        <p:blipFill>
          <a:blip r:embed="rId7">
            <a:clrChange>
              <a:clrFrom>
                <a:srgbClr val="FFFFFF"/>
              </a:clrFrom>
              <a:clrTo>
                <a:srgbClr val="FFFFFF">
                  <a:alpha val="0"/>
                </a:srgbClr>
              </a:clrTo>
            </a:clrChange>
            <a:duotone>
              <a:schemeClr val="bg2">
                <a:shade val="45000"/>
                <a:satMod val="135000"/>
              </a:schemeClr>
              <a:prstClr val="white"/>
            </a:duotone>
          </a:blip>
          <a:stretch>
            <a:fillRect/>
          </a:stretch>
        </p:blipFill>
        <p:spPr>
          <a:xfrm rot="16818394">
            <a:off x="3428234" y="2478524"/>
            <a:ext cx="265142" cy="276926"/>
          </a:xfrm>
          <a:prstGeom prst="rect">
            <a:avLst/>
          </a:prstGeom>
        </p:spPr>
      </p:pic>
      <p:pic>
        <p:nvPicPr>
          <p:cNvPr id="15" name="図 14">
            <a:extLst>
              <a:ext uri="{FF2B5EF4-FFF2-40B4-BE49-F238E27FC236}">
                <a16:creationId xmlns:a16="http://schemas.microsoft.com/office/drawing/2014/main" id="{AA383BD4-5532-80FB-664A-5CC018D4E653}"/>
              </a:ext>
            </a:extLst>
          </p:cNvPr>
          <p:cNvPicPr>
            <a:picLocks noChangeAspect="1"/>
          </p:cNvPicPr>
          <p:nvPr/>
        </p:nvPicPr>
        <p:blipFill>
          <a:blip r:embed="rId7">
            <a:clrChange>
              <a:clrFrom>
                <a:srgbClr val="FFFFFF"/>
              </a:clrFrom>
              <a:clrTo>
                <a:srgbClr val="FFFFFF">
                  <a:alpha val="0"/>
                </a:srgbClr>
              </a:clrTo>
            </a:clrChange>
            <a:duotone>
              <a:schemeClr val="bg2">
                <a:shade val="45000"/>
                <a:satMod val="135000"/>
              </a:schemeClr>
              <a:prstClr val="white"/>
            </a:duotone>
          </a:blip>
          <a:stretch>
            <a:fillRect/>
          </a:stretch>
        </p:blipFill>
        <p:spPr>
          <a:xfrm rot="16637607">
            <a:off x="3658772" y="2358149"/>
            <a:ext cx="265142" cy="276926"/>
          </a:xfrm>
          <a:prstGeom prst="rect">
            <a:avLst/>
          </a:prstGeom>
        </p:spPr>
      </p:pic>
      <p:pic>
        <p:nvPicPr>
          <p:cNvPr id="16" name="図 15">
            <a:extLst>
              <a:ext uri="{FF2B5EF4-FFF2-40B4-BE49-F238E27FC236}">
                <a16:creationId xmlns:a16="http://schemas.microsoft.com/office/drawing/2014/main" id="{28A46AD3-2EA0-116C-EB8B-619A11AA02F6}"/>
              </a:ext>
            </a:extLst>
          </p:cNvPr>
          <p:cNvPicPr>
            <a:picLocks noChangeAspect="1"/>
          </p:cNvPicPr>
          <p:nvPr/>
        </p:nvPicPr>
        <p:blipFill>
          <a:blip r:embed="rId7">
            <a:clrChange>
              <a:clrFrom>
                <a:srgbClr val="FFFFFF"/>
              </a:clrFrom>
              <a:clrTo>
                <a:srgbClr val="FFFFFF">
                  <a:alpha val="0"/>
                </a:srgbClr>
              </a:clrTo>
            </a:clrChange>
            <a:duotone>
              <a:schemeClr val="bg2">
                <a:shade val="45000"/>
                <a:satMod val="135000"/>
              </a:schemeClr>
              <a:prstClr val="white"/>
            </a:duotone>
          </a:blip>
          <a:stretch>
            <a:fillRect/>
          </a:stretch>
        </p:blipFill>
        <p:spPr>
          <a:xfrm rot="16818394">
            <a:off x="3922647" y="2490650"/>
            <a:ext cx="265142" cy="276926"/>
          </a:xfrm>
          <a:prstGeom prst="rect">
            <a:avLst/>
          </a:prstGeom>
        </p:spPr>
      </p:pic>
      <p:pic>
        <p:nvPicPr>
          <p:cNvPr id="17" name="図 16">
            <a:extLst>
              <a:ext uri="{FF2B5EF4-FFF2-40B4-BE49-F238E27FC236}">
                <a16:creationId xmlns:a16="http://schemas.microsoft.com/office/drawing/2014/main" id="{F7D19660-44CB-3B0C-6673-4C89F05ACDEA}"/>
              </a:ext>
            </a:extLst>
          </p:cNvPr>
          <p:cNvPicPr>
            <a:picLocks noChangeAspect="1"/>
          </p:cNvPicPr>
          <p:nvPr/>
        </p:nvPicPr>
        <p:blipFill>
          <a:blip r:embed="rId7">
            <a:clrChange>
              <a:clrFrom>
                <a:srgbClr val="FFFFFF"/>
              </a:clrFrom>
              <a:clrTo>
                <a:srgbClr val="FFFFFF">
                  <a:alpha val="0"/>
                </a:srgbClr>
              </a:clrTo>
            </a:clrChange>
            <a:duotone>
              <a:schemeClr val="bg2">
                <a:shade val="45000"/>
                <a:satMod val="135000"/>
              </a:schemeClr>
              <a:prstClr val="white"/>
            </a:duotone>
          </a:blip>
          <a:stretch>
            <a:fillRect/>
          </a:stretch>
        </p:blipFill>
        <p:spPr>
          <a:xfrm rot="16637607">
            <a:off x="4218621" y="2358151"/>
            <a:ext cx="265142" cy="276926"/>
          </a:xfrm>
          <a:prstGeom prst="rect">
            <a:avLst/>
          </a:prstGeom>
        </p:spPr>
      </p:pic>
      <p:pic>
        <p:nvPicPr>
          <p:cNvPr id="18" name="図 17">
            <a:extLst>
              <a:ext uri="{FF2B5EF4-FFF2-40B4-BE49-F238E27FC236}">
                <a16:creationId xmlns:a16="http://schemas.microsoft.com/office/drawing/2014/main" id="{B3205437-846C-04D3-997E-0248F568359F}"/>
              </a:ext>
            </a:extLst>
          </p:cNvPr>
          <p:cNvPicPr>
            <a:picLocks noChangeAspect="1"/>
          </p:cNvPicPr>
          <p:nvPr/>
        </p:nvPicPr>
        <p:blipFill>
          <a:blip r:embed="rId7">
            <a:clrChange>
              <a:clrFrom>
                <a:srgbClr val="FFFFFF"/>
              </a:clrFrom>
              <a:clrTo>
                <a:srgbClr val="FFFFFF">
                  <a:alpha val="0"/>
                </a:srgbClr>
              </a:clrTo>
            </a:clrChange>
            <a:duotone>
              <a:schemeClr val="bg2">
                <a:shade val="45000"/>
                <a:satMod val="135000"/>
              </a:schemeClr>
              <a:prstClr val="white"/>
            </a:duotone>
          </a:blip>
          <a:stretch>
            <a:fillRect/>
          </a:stretch>
        </p:blipFill>
        <p:spPr>
          <a:xfrm rot="16818394">
            <a:off x="4482496" y="2490652"/>
            <a:ext cx="265142" cy="276926"/>
          </a:xfrm>
          <a:prstGeom prst="rect">
            <a:avLst/>
          </a:prstGeom>
        </p:spPr>
      </p:pic>
      <p:pic>
        <p:nvPicPr>
          <p:cNvPr id="20" name="図 19">
            <a:extLst>
              <a:ext uri="{FF2B5EF4-FFF2-40B4-BE49-F238E27FC236}">
                <a16:creationId xmlns:a16="http://schemas.microsoft.com/office/drawing/2014/main" id="{C48C7C36-36F8-2DE1-82F1-F31873AEDB1D}"/>
              </a:ext>
            </a:extLst>
          </p:cNvPr>
          <p:cNvPicPr>
            <a:picLocks noChangeAspect="1"/>
          </p:cNvPicPr>
          <p:nvPr/>
        </p:nvPicPr>
        <p:blipFill>
          <a:blip r:embed="rId7">
            <a:clrChange>
              <a:clrFrom>
                <a:srgbClr val="FFFFFF"/>
              </a:clrFrom>
              <a:clrTo>
                <a:srgbClr val="FFFFFF">
                  <a:alpha val="0"/>
                </a:srgbClr>
              </a:clrTo>
            </a:clrChange>
            <a:duotone>
              <a:schemeClr val="bg2">
                <a:shade val="45000"/>
                <a:satMod val="135000"/>
              </a:schemeClr>
              <a:prstClr val="white"/>
            </a:duotone>
          </a:blip>
          <a:stretch>
            <a:fillRect/>
          </a:stretch>
        </p:blipFill>
        <p:spPr>
          <a:xfrm rot="16637607">
            <a:off x="4671476" y="2371007"/>
            <a:ext cx="265142" cy="276926"/>
          </a:xfrm>
          <a:prstGeom prst="rect">
            <a:avLst/>
          </a:prstGeom>
        </p:spPr>
      </p:pic>
      <p:pic>
        <p:nvPicPr>
          <p:cNvPr id="21" name="図 20">
            <a:extLst>
              <a:ext uri="{FF2B5EF4-FFF2-40B4-BE49-F238E27FC236}">
                <a16:creationId xmlns:a16="http://schemas.microsoft.com/office/drawing/2014/main" id="{1F157A8C-4C68-93F6-8E74-F813E0A46665}"/>
              </a:ext>
            </a:extLst>
          </p:cNvPr>
          <p:cNvPicPr>
            <a:picLocks noChangeAspect="1"/>
          </p:cNvPicPr>
          <p:nvPr/>
        </p:nvPicPr>
        <p:blipFill>
          <a:blip r:embed="rId7">
            <a:clrChange>
              <a:clrFrom>
                <a:srgbClr val="FFFFFF"/>
              </a:clrFrom>
              <a:clrTo>
                <a:srgbClr val="FFFFFF">
                  <a:alpha val="0"/>
                </a:srgbClr>
              </a:clrTo>
            </a:clrChange>
            <a:duotone>
              <a:schemeClr val="bg2">
                <a:shade val="45000"/>
                <a:satMod val="135000"/>
              </a:schemeClr>
              <a:prstClr val="white"/>
            </a:duotone>
          </a:blip>
          <a:stretch>
            <a:fillRect/>
          </a:stretch>
        </p:blipFill>
        <p:spPr>
          <a:xfrm rot="16818394">
            <a:off x="4935351" y="2503508"/>
            <a:ext cx="265142" cy="276926"/>
          </a:xfrm>
          <a:prstGeom prst="rect">
            <a:avLst/>
          </a:prstGeom>
        </p:spPr>
      </p:pic>
      <p:cxnSp>
        <p:nvCxnSpPr>
          <p:cNvPr id="23" name="直線コネクタ 22">
            <a:extLst>
              <a:ext uri="{FF2B5EF4-FFF2-40B4-BE49-F238E27FC236}">
                <a16:creationId xmlns:a16="http://schemas.microsoft.com/office/drawing/2014/main" id="{554743B6-2325-9F05-F1CF-2CD5AF84011F}"/>
              </a:ext>
            </a:extLst>
          </p:cNvPr>
          <p:cNvCxnSpPr/>
          <p:nvPr/>
        </p:nvCxnSpPr>
        <p:spPr>
          <a:xfrm>
            <a:off x="-409475" y="8425638"/>
            <a:ext cx="7747000" cy="94992"/>
          </a:xfrm>
          <a:prstGeom prst="line">
            <a:avLst/>
          </a:prstGeom>
          <a:ln w="19050" cap="flat" cmpd="sng" algn="ctr">
            <a:solidFill>
              <a:schemeClr val="accent2"/>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pic>
        <p:nvPicPr>
          <p:cNvPr id="26" name="図 25">
            <a:extLst>
              <a:ext uri="{FF2B5EF4-FFF2-40B4-BE49-F238E27FC236}">
                <a16:creationId xmlns:a16="http://schemas.microsoft.com/office/drawing/2014/main" id="{B15A1199-531E-1FE2-A611-49B7DCB52251}"/>
              </a:ext>
            </a:extLst>
          </p:cNvPr>
          <p:cNvPicPr>
            <a:picLocks noChangeAspect="1"/>
          </p:cNvPicPr>
          <p:nvPr/>
        </p:nvPicPr>
        <p:blipFill>
          <a:blip r:embed="rId12"/>
          <a:stretch>
            <a:fillRect/>
          </a:stretch>
        </p:blipFill>
        <p:spPr>
          <a:xfrm>
            <a:off x="152681" y="8601199"/>
            <a:ext cx="1171739" cy="1133633"/>
          </a:xfrm>
          <a:prstGeom prst="rect">
            <a:avLst/>
          </a:prstGeom>
        </p:spPr>
      </p:pic>
      <p:sp>
        <p:nvSpPr>
          <p:cNvPr id="27" name="テキスト ボックス 26">
            <a:extLst>
              <a:ext uri="{FF2B5EF4-FFF2-40B4-BE49-F238E27FC236}">
                <a16:creationId xmlns:a16="http://schemas.microsoft.com/office/drawing/2014/main" id="{E94E4810-122F-554C-219F-24BFFC602844}"/>
              </a:ext>
            </a:extLst>
          </p:cNvPr>
          <p:cNvSpPr txBox="1"/>
          <p:nvPr/>
        </p:nvSpPr>
        <p:spPr>
          <a:xfrm>
            <a:off x="1774678" y="8557418"/>
            <a:ext cx="4634659" cy="646331"/>
          </a:xfrm>
          <a:prstGeom prst="rect">
            <a:avLst/>
          </a:prstGeom>
          <a:noFill/>
        </p:spPr>
        <p:txBody>
          <a:bodyPr wrap="square" rtlCol="0">
            <a:spAutoFit/>
          </a:bodyPr>
          <a:lstStyle/>
          <a:p>
            <a:r>
              <a:rPr kumimoji="1" lang="ja-JP" altLang="en-US" dirty="0"/>
              <a:t>市民公開講座の申し込み</a:t>
            </a:r>
            <a:endParaRPr kumimoji="1" lang="en-US" altLang="ja-JP" dirty="0"/>
          </a:p>
          <a:p>
            <a:r>
              <a:rPr kumimoji="1" lang="en-US" altLang="ja-JP" dirty="0"/>
              <a:t>QR</a:t>
            </a:r>
            <a:r>
              <a:rPr kumimoji="1" lang="ja-JP" altLang="en-US" dirty="0"/>
              <a:t>コードからお申し込みください</a:t>
            </a:r>
          </a:p>
        </p:txBody>
      </p:sp>
      <p:sp>
        <p:nvSpPr>
          <p:cNvPr id="29" name="テキスト ボックス 28">
            <a:extLst>
              <a:ext uri="{FF2B5EF4-FFF2-40B4-BE49-F238E27FC236}">
                <a16:creationId xmlns:a16="http://schemas.microsoft.com/office/drawing/2014/main" id="{381EE2EF-CF44-4403-9843-3BF7B1F84DB6}"/>
              </a:ext>
            </a:extLst>
          </p:cNvPr>
          <p:cNvSpPr txBox="1"/>
          <p:nvPr/>
        </p:nvSpPr>
        <p:spPr>
          <a:xfrm>
            <a:off x="2134791" y="9132426"/>
            <a:ext cx="5443147" cy="646331"/>
          </a:xfrm>
          <a:prstGeom prst="rect">
            <a:avLst/>
          </a:prstGeom>
          <a:noFill/>
        </p:spPr>
        <p:txBody>
          <a:bodyPr wrap="square">
            <a:spAutoFit/>
          </a:bodyPr>
          <a:lstStyle/>
          <a:p>
            <a:r>
              <a:rPr lang="en-US" altLang="ja-JP" sz="1200" dirty="0"/>
              <a:t>13</a:t>
            </a:r>
            <a:r>
              <a:rPr lang="ja-JP" altLang="en-US" sz="1200" dirty="0"/>
              <a:t>：</a:t>
            </a:r>
            <a:r>
              <a:rPr lang="en-US" altLang="ja-JP" sz="1200" dirty="0"/>
              <a:t>30</a:t>
            </a:r>
            <a:r>
              <a:rPr lang="ja-JP" altLang="en-US" sz="1200" dirty="0"/>
              <a:t>～</a:t>
            </a:r>
            <a:r>
              <a:rPr lang="en-US" altLang="ja-JP" sz="1200" dirty="0"/>
              <a:t>14</a:t>
            </a:r>
            <a:r>
              <a:rPr lang="ja-JP" altLang="en-US" sz="1200" dirty="0"/>
              <a:t>：</a:t>
            </a:r>
            <a:r>
              <a:rPr lang="en-US" altLang="ja-JP" sz="1200" dirty="0"/>
              <a:t>00</a:t>
            </a:r>
            <a:r>
              <a:rPr lang="ja-JP" altLang="en-US" sz="1200" dirty="0"/>
              <a:t>　三国地方の紹介　</a:t>
            </a:r>
            <a:endParaRPr lang="en-US" altLang="ja-JP" sz="1200" dirty="0"/>
          </a:p>
          <a:p>
            <a:r>
              <a:rPr lang="en-US" altLang="ja-JP" sz="1200" dirty="0"/>
              <a:t>14</a:t>
            </a:r>
            <a:r>
              <a:rPr lang="ja-JP" altLang="en-US" sz="1200" dirty="0"/>
              <a:t>：</a:t>
            </a:r>
            <a:r>
              <a:rPr lang="en-US" altLang="ja-JP" sz="1200" dirty="0"/>
              <a:t>05</a:t>
            </a:r>
            <a:r>
              <a:rPr lang="ja-JP" altLang="en-US" sz="1200" dirty="0"/>
              <a:t>～</a:t>
            </a:r>
            <a:r>
              <a:rPr lang="en-US" altLang="ja-JP" sz="1200" dirty="0"/>
              <a:t>15</a:t>
            </a:r>
            <a:r>
              <a:rPr lang="ja-JP" altLang="en-US" sz="1200" dirty="0"/>
              <a:t>：</a:t>
            </a:r>
            <a:r>
              <a:rPr lang="en-US" altLang="ja-JP" sz="1200" dirty="0"/>
              <a:t>00</a:t>
            </a:r>
            <a:r>
              <a:rPr lang="ja-JP" altLang="en-US" sz="1200" dirty="0"/>
              <a:t>　教育講演① 福井と恐竜 </a:t>
            </a:r>
            <a:endParaRPr lang="en-US" altLang="ja-JP" sz="1200" dirty="0"/>
          </a:p>
          <a:p>
            <a:r>
              <a:rPr lang="en-US" altLang="ja-JP" sz="1200" dirty="0"/>
              <a:t>15</a:t>
            </a:r>
            <a:r>
              <a:rPr lang="ja-JP" altLang="en-US" sz="1200" dirty="0"/>
              <a:t>：</a:t>
            </a:r>
            <a:r>
              <a:rPr lang="en-US" altLang="ja-JP" sz="1200" dirty="0"/>
              <a:t>05</a:t>
            </a:r>
            <a:r>
              <a:rPr lang="ja-JP" altLang="en-US" sz="1200" dirty="0"/>
              <a:t>～</a:t>
            </a:r>
            <a:r>
              <a:rPr lang="en-US" altLang="ja-JP" sz="1200" dirty="0"/>
              <a:t>15</a:t>
            </a:r>
            <a:r>
              <a:rPr lang="ja-JP" altLang="en-US" sz="1200" dirty="0"/>
              <a:t>：</a:t>
            </a:r>
            <a:r>
              <a:rPr lang="en-US" altLang="ja-JP" sz="1200" dirty="0"/>
              <a:t>50</a:t>
            </a:r>
            <a:r>
              <a:rPr lang="ja-JP" altLang="en-US" sz="1200" dirty="0"/>
              <a:t>　教育講演② 「歩」が尊厳を生む</a:t>
            </a:r>
          </a:p>
        </p:txBody>
      </p:sp>
      <p:sp>
        <p:nvSpPr>
          <p:cNvPr id="30" name="矢印: 右 29">
            <a:extLst>
              <a:ext uri="{FF2B5EF4-FFF2-40B4-BE49-F238E27FC236}">
                <a16:creationId xmlns:a16="http://schemas.microsoft.com/office/drawing/2014/main" id="{F6F7E3A5-638C-970E-D021-63DA57CF112F}"/>
              </a:ext>
            </a:extLst>
          </p:cNvPr>
          <p:cNvSpPr/>
          <p:nvPr/>
        </p:nvSpPr>
        <p:spPr>
          <a:xfrm rot="10800000">
            <a:off x="1392996" y="8726734"/>
            <a:ext cx="355600" cy="32316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2" name="グループ化 31">
            <a:extLst>
              <a:ext uri="{FF2B5EF4-FFF2-40B4-BE49-F238E27FC236}">
                <a16:creationId xmlns:a16="http://schemas.microsoft.com/office/drawing/2014/main" id="{6A62A49A-5C31-8430-FF7B-C500E75CCB02}"/>
              </a:ext>
            </a:extLst>
          </p:cNvPr>
          <p:cNvGrpSpPr/>
          <p:nvPr/>
        </p:nvGrpSpPr>
        <p:grpSpPr>
          <a:xfrm>
            <a:off x="-107886" y="4890734"/>
            <a:ext cx="1498320" cy="2127994"/>
            <a:chOff x="-2845508" y="4828295"/>
            <a:chExt cx="1498320" cy="2127994"/>
          </a:xfrm>
        </p:grpSpPr>
        <p:pic>
          <p:nvPicPr>
            <p:cNvPr id="75" name="図 74">
              <a:extLst>
                <a:ext uri="{FF2B5EF4-FFF2-40B4-BE49-F238E27FC236}">
                  <a16:creationId xmlns:a16="http://schemas.microsoft.com/office/drawing/2014/main" id="{4ACB1669-5D3D-293A-F725-8CADB511F31B}"/>
                </a:ext>
              </a:extLst>
            </p:cNvPr>
            <p:cNvPicPr>
              <a:picLocks noChangeAspect="1"/>
            </p:cNvPicPr>
            <p:nvPr/>
          </p:nvPicPr>
          <p:blipFill rotWithShape="1">
            <a:blip r:embed="rId13">
              <a:clrChange>
                <a:clrFrom>
                  <a:srgbClr val="FFFEE8"/>
                </a:clrFrom>
                <a:clrTo>
                  <a:srgbClr val="FFFEE8">
                    <a:alpha val="0"/>
                  </a:srgbClr>
                </a:clrTo>
              </a:clrChange>
              <a:extLst>
                <a:ext uri="{BEBA8EAE-BF5A-486C-A8C5-ECC9F3942E4B}">
                  <a14:imgProps xmlns:a14="http://schemas.microsoft.com/office/drawing/2010/main">
                    <a14:imgLayer r:embed="rId14">
                      <a14:imgEffect>
                        <a14:colorTemperature colorTemp="8800"/>
                      </a14:imgEffect>
                      <a14:imgEffect>
                        <a14:saturation sat="300000"/>
                      </a14:imgEffect>
                    </a14:imgLayer>
                  </a14:imgProps>
                </a:ext>
              </a:extLst>
            </a:blip>
            <a:srcRect l="15667" t="8295" r="20586"/>
            <a:stretch/>
          </p:blipFill>
          <p:spPr>
            <a:xfrm>
              <a:off x="-2845508" y="4828295"/>
              <a:ext cx="1498320" cy="2127994"/>
            </a:xfrm>
            <a:prstGeom prst="rect">
              <a:avLst/>
            </a:prstGeom>
            <a:ln>
              <a:noFill/>
            </a:ln>
          </p:spPr>
        </p:pic>
        <p:sp>
          <p:nvSpPr>
            <p:cNvPr id="31" name="フリーフォーム: 図形 30">
              <a:extLst>
                <a:ext uri="{FF2B5EF4-FFF2-40B4-BE49-F238E27FC236}">
                  <a16:creationId xmlns:a16="http://schemas.microsoft.com/office/drawing/2014/main" id="{870889A1-9A06-C730-35C9-70E980930E45}"/>
                </a:ext>
              </a:extLst>
            </p:cNvPr>
            <p:cNvSpPr/>
            <p:nvPr/>
          </p:nvSpPr>
          <p:spPr>
            <a:xfrm rot="21140249">
              <a:off x="-2120900" y="5765800"/>
              <a:ext cx="266700" cy="266700"/>
            </a:xfrm>
            <a:custGeom>
              <a:avLst/>
              <a:gdLst>
                <a:gd name="connsiteX0" fmla="*/ 266700 w 266700"/>
                <a:gd name="connsiteY0" fmla="*/ 25400 h 266700"/>
                <a:gd name="connsiteX1" fmla="*/ 88900 w 266700"/>
                <a:gd name="connsiteY1" fmla="*/ 266700 h 266700"/>
                <a:gd name="connsiteX2" fmla="*/ 101600 w 266700"/>
                <a:gd name="connsiteY2" fmla="*/ 254000 h 266700"/>
                <a:gd name="connsiteX3" fmla="*/ 25400 w 266700"/>
                <a:gd name="connsiteY3" fmla="*/ 127000 h 266700"/>
                <a:gd name="connsiteX4" fmla="*/ 0 w 266700"/>
                <a:gd name="connsiteY4" fmla="*/ 101600 h 266700"/>
                <a:gd name="connsiteX5" fmla="*/ 38100 w 266700"/>
                <a:gd name="connsiteY5" fmla="*/ 0 h 266700"/>
                <a:gd name="connsiteX6" fmla="*/ 266700 w 266700"/>
                <a:gd name="connsiteY6" fmla="*/ 25400 h 266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6700" h="266700">
                  <a:moveTo>
                    <a:pt x="266700" y="25400"/>
                  </a:moveTo>
                  <a:lnTo>
                    <a:pt x="88900" y="266700"/>
                  </a:lnTo>
                  <a:lnTo>
                    <a:pt x="101600" y="254000"/>
                  </a:lnTo>
                  <a:lnTo>
                    <a:pt x="25400" y="127000"/>
                  </a:lnTo>
                  <a:lnTo>
                    <a:pt x="0" y="101600"/>
                  </a:lnTo>
                  <a:lnTo>
                    <a:pt x="38100" y="0"/>
                  </a:lnTo>
                  <a:lnTo>
                    <a:pt x="266700" y="25400"/>
                  </a:lnTo>
                  <a:close/>
                </a:path>
              </a:pathLst>
            </a:custGeom>
            <a:solidFill>
              <a:srgbClr val="00B0F0"/>
            </a:solid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62070266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3080</TotalTime>
  <Words>327</Words>
  <Application>Microsoft Office PowerPoint</Application>
  <PresentationFormat>A4 210 x 297 mm</PresentationFormat>
  <Paragraphs>30</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Ｐ明朝</vt:lpstr>
      <vt:lpstr>ＭＳ 明朝</vt:lpstr>
      <vt:lpstr>UD デジタル 教科書体 NK-R</vt:lpstr>
      <vt:lpstr>游明朝</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Anazawa Rohei (穴沢浪平)</dc:creator>
  <cp:lastModifiedBy>康司 杉山</cp:lastModifiedBy>
  <cp:revision>66</cp:revision>
  <cp:lastPrinted>2025-05-26T23:40:58Z</cp:lastPrinted>
  <dcterms:created xsi:type="dcterms:W3CDTF">2024-09-06T12:41:48Z</dcterms:created>
  <dcterms:modified xsi:type="dcterms:W3CDTF">2025-08-06T08:23:06Z</dcterms:modified>
</cp:coreProperties>
</file>